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FAF"/>
    <a:srgbClr val="623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24E7C-6E8C-45FC-9D87-4990512A6E47}" type="datetimeFigureOut">
              <a:rPr lang="pl-PL" smtClean="0"/>
              <a:t>28.03.2022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4A6CD-6DCC-4605-9B01-223435E57E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02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7EC919-9EBF-43D9-B4AF-E3170A10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012390-9354-4C45-B479-51C218257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5226D7-8F0E-4FA0-8518-6ADB3496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EDBC-CF59-4144-930D-6EB871A74F3B}" type="datetimeFigureOut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91ECC0-C02E-4B7C-9BA5-37C406DF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83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ównoległobok 13">
            <a:extLst>
              <a:ext uri="{FF2B5EF4-FFF2-40B4-BE49-F238E27FC236}">
                <a16:creationId xmlns:a16="http://schemas.microsoft.com/office/drawing/2014/main" id="{FBA1E690-860A-469C-8DB7-D93CB1BA93E7}"/>
              </a:ext>
            </a:extLst>
          </p:cNvPr>
          <p:cNvSpPr/>
          <p:nvPr userDrawn="1"/>
        </p:nvSpPr>
        <p:spPr>
          <a:xfrm flipH="1">
            <a:off x="9950604" y="2590800"/>
            <a:ext cx="2241396" cy="4267200"/>
          </a:xfrm>
          <a:prstGeom prst="parallelogram">
            <a:avLst>
              <a:gd name="adj" fmla="val 47291"/>
            </a:avLst>
          </a:prstGeom>
          <a:solidFill>
            <a:srgbClr val="AEA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128A4A3-9B02-4604-A171-B76E2D58D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191" y="1122363"/>
            <a:ext cx="8229600" cy="2892076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912760-36E4-4339-A6D8-FDF98B150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190" y="4137102"/>
            <a:ext cx="8229600" cy="112069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13" name="Równoległobok 12">
            <a:extLst>
              <a:ext uri="{FF2B5EF4-FFF2-40B4-BE49-F238E27FC236}">
                <a16:creationId xmlns:a16="http://schemas.microsoft.com/office/drawing/2014/main" id="{517AF4D7-C779-43B3-96BB-3FEA6BF8B0C3}"/>
              </a:ext>
            </a:extLst>
          </p:cNvPr>
          <p:cNvSpPr/>
          <p:nvPr userDrawn="1"/>
        </p:nvSpPr>
        <p:spPr>
          <a:xfrm>
            <a:off x="8790210" y="0"/>
            <a:ext cx="3401790" cy="6858000"/>
          </a:xfrm>
          <a:prstGeom prst="parallelogram">
            <a:avLst>
              <a:gd name="adj" fmla="val 47291"/>
            </a:avLst>
          </a:prstGeom>
          <a:solidFill>
            <a:srgbClr val="623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015017CC-5B57-4738-8B76-2D47404EEB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7" b="4702"/>
          <a:stretch/>
        </p:blipFill>
        <p:spPr>
          <a:xfrm>
            <a:off x="825190" y="5320146"/>
            <a:ext cx="3774242" cy="1263364"/>
          </a:xfrm>
          <a:prstGeom prst="rect">
            <a:avLst/>
          </a:prstGeom>
        </p:spPr>
      </p:pic>
      <p:sp>
        <p:nvSpPr>
          <p:cNvPr id="5" name="Symbol zastępczy obrazu 4">
            <a:extLst>
              <a:ext uri="{FF2B5EF4-FFF2-40B4-BE49-F238E27FC236}">
                <a16:creationId xmlns:a16="http://schemas.microsoft.com/office/drawing/2014/main" id="{4CDC7266-763B-43FE-93F0-8EF93CB86D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8007" y="5320145"/>
            <a:ext cx="4216782" cy="126336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pl-PL" dirty="0"/>
              <a:t>Miejsce na logo Instytutu/Wydziału </a:t>
            </a:r>
            <a:br>
              <a:rPr lang="pl-PL" dirty="0"/>
            </a:br>
            <a:r>
              <a:rPr lang="pl-PL" dirty="0"/>
              <a:t>(po uzgodnieniu z Promotorem i Dyrektorem Instytutu</a:t>
            </a:r>
          </a:p>
        </p:txBody>
      </p:sp>
    </p:spTree>
    <p:extLst>
      <p:ext uri="{BB962C8B-B14F-4D97-AF65-F5344CB8AC3E}">
        <p14:creationId xmlns:p14="http://schemas.microsoft.com/office/powerpoint/2010/main" val="321968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59F3A7-2B3C-4FD3-98B4-AC38D365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0B4C4F-83C2-49D4-AE8E-476A47072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63041"/>
            <a:ext cx="10515600" cy="406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8FA7FC-F13B-4484-BDF5-CD2487D9D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758499"/>
            <a:ext cx="2743200" cy="688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4EDBC-CF59-4144-930D-6EB871A74F3B}" type="datetimeFigureOut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CAB015-3F4F-4711-A4AD-3A982F43A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758499"/>
            <a:ext cx="4114800" cy="688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C2585C28-F65D-400B-8332-BDD35D342F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2" r="6702" b="7772"/>
          <a:stretch/>
        </p:blipFill>
        <p:spPr>
          <a:xfrm>
            <a:off x="8171683" y="5623561"/>
            <a:ext cx="3182117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785F-FEE0-4FA5-9878-E79A0CB6E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667F1C-3CC5-4726-95F1-F65075D126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57333ECB-4B83-497C-8273-D05A87037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99432" y="5333515"/>
            <a:ext cx="4455358" cy="1325709"/>
          </a:xfrm>
        </p:spPr>
      </p:sp>
    </p:spTree>
    <p:extLst>
      <p:ext uri="{BB962C8B-B14F-4D97-AF65-F5344CB8AC3E}">
        <p14:creationId xmlns:p14="http://schemas.microsoft.com/office/powerpoint/2010/main" val="267408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51E64A-B57D-4A26-9B7F-9CB512F8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B38C55-5C2A-494E-9292-F71D59404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000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kola-doktorska-us-template.potx" id="{A0E24EA1-B832-46B8-962A-D828FCCBEF58}" vid="{85447AA8-184C-4AA8-8351-CF5E17880AC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Hrynkiewicz</dc:creator>
  <cp:lastModifiedBy>Rafał Hrynkiewicz</cp:lastModifiedBy>
  <cp:revision>3</cp:revision>
  <dcterms:created xsi:type="dcterms:W3CDTF">2022-03-28T09:26:41Z</dcterms:created>
  <dcterms:modified xsi:type="dcterms:W3CDTF">2022-03-28T21:11:26Z</dcterms:modified>
</cp:coreProperties>
</file>