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AFAF"/>
    <a:srgbClr val="6238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87E95-4648-4CE7-92C0-6FA0BF45418B}" v="12" dt="2024-10-15T07:35:32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76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20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iej Umiastowski" userId="3fb5baca-c3cb-4f5b-b3d9-6c7e19020a9c" providerId="ADAL" clId="{FF687E95-4648-4CE7-92C0-6FA0BF45418B}"/>
    <pc:docChg chg="undo custSel modMainMaster">
      <pc:chgData name="Maciej Umiastowski" userId="3fb5baca-c3cb-4f5b-b3d9-6c7e19020a9c" providerId="ADAL" clId="{FF687E95-4648-4CE7-92C0-6FA0BF45418B}" dt="2024-10-15T07:35:43.359" v="91" actId="1035"/>
      <pc:docMkLst>
        <pc:docMk/>
      </pc:docMkLst>
      <pc:sldMasterChg chg="addSp delSp modSp mod modSldLayout">
        <pc:chgData name="Maciej Umiastowski" userId="3fb5baca-c3cb-4f5b-b3d9-6c7e19020a9c" providerId="ADAL" clId="{FF687E95-4648-4CE7-92C0-6FA0BF45418B}" dt="2024-10-15T07:35:43.359" v="91" actId="1035"/>
        <pc:sldMasterMkLst>
          <pc:docMk/>
          <pc:sldMasterMk cId="2743484875" sldId="2147483670"/>
        </pc:sldMasterMkLst>
        <pc:graphicFrameChg chg="add del mod">
          <ac:chgData name="Maciej Umiastowski" userId="3fb5baca-c3cb-4f5b-b3d9-6c7e19020a9c" providerId="ADAL" clId="{FF687E95-4648-4CE7-92C0-6FA0BF45418B}" dt="2024-10-15T07:34:32.231" v="30"/>
          <ac:graphicFrameMkLst>
            <pc:docMk/>
            <pc:sldMasterMk cId="2743484875" sldId="2147483670"/>
            <ac:graphicFrameMk id="10" creationId="{A8FF7AE7-E388-1064-A249-92B871427B4E}"/>
          </ac:graphicFrameMkLst>
        </pc:graphicFrameChg>
        <pc:picChg chg="add del">
          <ac:chgData name="Maciej Umiastowski" userId="3fb5baca-c3cb-4f5b-b3d9-6c7e19020a9c" providerId="ADAL" clId="{FF687E95-4648-4CE7-92C0-6FA0BF45418B}" dt="2024-10-15T07:35:08.439" v="79" actId="478"/>
          <ac:picMkLst>
            <pc:docMk/>
            <pc:sldMasterMk cId="2743484875" sldId="2147483670"/>
            <ac:picMk id="9" creationId="{01919547-8F36-4B2B-9325-BB54C993EB2F}"/>
          </ac:picMkLst>
        </pc:picChg>
        <pc:picChg chg="del mod">
          <ac:chgData name="Maciej Umiastowski" userId="3fb5baca-c3cb-4f5b-b3d9-6c7e19020a9c" providerId="ADAL" clId="{FF687E95-4648-4CE7-92C0-6FA0BF45418B}" dt="2024-10-15T07:34:31.193" v="28"/>
          <ac:picMkLst>
            <pc:docMk/>
            <pc:sldMasterMk cId="2743484875" sldId="2147483670"/>
            <ac:picMk id="11" creationId="{E941A73A-29DF-0EB0-0A55-69332F4D8F51}"/>
          </ac:picMkLst>
        </pc:picChg>
        <pc:picChg chg="add mod">
          <ac:chgData name="Maciej Umiastowski" userId="3fb5baca-c3cb-4f5b-b3d9-6c7e19020a9c" providerId="ADAL" clId="{FF687E95-4648-4CE7-92C0-6FA0BF45418B}" dt="2024-10-15T07:35:06.417" v="78" actId="1038"/>
          <ac:picMkLst>
            <pc:docMk/>
            <pc:sldMasterMk cId="2743484875" sldId="2147483670"/>
            <ac:picMk id="12" creationId="{B8261C26-864E-2AC0-E000-8C5BEE427C91}"/>
          </ac:picMkLst>
        </pc:picChg>
        <pc:sldLayoutChg chg="modSp">
          <pc:chgData name="Maciej Umiastowski" userId="3fb5baca-c3cb-4f5b-b3d9-6c7e19020a9c" providerId="ADAL" clId="{FF687E95-4648-4CE7-92C0-6FA0BF45418B}" dt="2024-10-15T07:32:50.624" v="13" actId="735"/>
          <pc:sldLayoutMkLst>
            <pc:docMk/>
            <pc:sldMasterMk cId="2743484875" sldId="2147483670"/>
            <pc:sldLayoutMk cId="501187358" sldId="2147483671"/>
          </pc:sldLayoutMkLst>
        </pc:sldLayoutChg>
        <pc:sldLayoutChg chg="modSp">
          <pc:chgData name="Maciej Umiastowski" userId="3fb5baca-c3cb-4f5b-b3d9-6c7e19020a9c" providerId="ADAL" clId="{FF687E95-4648-4CE7-92C0-6FA0BF45418B}" dt="2024-10-15T07:32:50.551" v="12" actId="735"/>
          <pc:sldLayoutMkLst>
            <pc:docMk/>
            <pc:sldMasterMk cId="2743484875" sldId="2147483670"/>
            <pc:sldLayoutMk cId="651848942" sldId="2147483672"/>
          </pc:sldLayoutMkLst>
        </pc:sldLayoutChg>
        <pc:sldLayoutChg chg="modSp">
          <pc:chgData name="Maciej Umiastowski" userId="3fb5baca-c3cb-4f5b-b3d9-6c7e19020a9c" providerId="ADAL" clId="{FF687E95-4648-4CE7-92C0-6FA0BF45418B}" dt="2024-10-15T07:32:50.510" v="11" actId="735"/>
          <pc:sldLayoutMkLst>
            <pc:docMk/>
            <pc:sldMasterMk cId="2743484875" sldId="2147483670"/>
            <pc:sldLayoutMk cId="3540197943" sldId="2147483673"/>
          </pc:sldLayoutMkLst>
        </pc:sldLayoutChg>
        <pc:sldLayoutChg chg="modSp">
          <pc:chgData name="Maciej Umiastowski" userId="3fb5baca-c3cb-4f5b-b3d9-6c7e19020a9c" providerId="ADAL" clId="{FF687E95-4648-4CE7-92C0-6FA0BF45418B}" dt="2024-10-15T07:32:50.466" v="10" actId="735"/>
          <pc:sldLayoutMkLst>
            <pc:docMk/>
            <pc:sldMasterMk cId="2743484875" sldId="2147483670"/>
            <pc:sldLayoutMk cId="354111709" sldId="2147483675"/>
          </pc:sldLayoutMkLst>
        </pc:sldLayoutChg>
        <pc:sldLayoutChg chg="modSp">
          <pc:chgData name="Maciej Umiastowski" userId="3fb5baca-c3cb-4f5b-b3d9-6c7e19020a9c" providerId="ADAL" clId="{FF687E95-4648-4CE7-92C0-6FA0BF45418B}" dt="2024-10-15T07:32:50.100" v="9" actId="735"/>
          <pc:sldLayoutMkLst>
            <pc:docMk/>
            <pc:sldMasterMk cId="2743484875" sldId="2147483670"/>
            <pc:sldLayoutMk cId="2152331925" sldId="2147483676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994" v="8" actId="735"/>
          <pc:sldLayoutMkLst>
            <pc:docMk/>
            <pc:sldMasterMk cId="2743484875" sldId="2147483670"/>
            <pc:sldLayoutMk cId="1751686592" sldId="2147483677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889" v="7" actId="735"/>
          <pc:sldLayoutMkLst>
            <pc:docMk/>
            <pc:sldMasterMk cId="2743484875" sldId="2147483670"/>
            <pc:sldLayoutMk cId="24584186" sldId="2147483678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845" v="6" actId="735"/>
          <pc:sldLayoutMkLst>
            <pc:docMk/>
            <pc:sldMasterMk cId="2743484875" sldId="2147483670"/>
            <pc:sldLayoutMk cId="2233788959" sldId="2147483679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804" v="5" actId="735"/>
          <pc:sldLayoutMkLst>
            <pc:docMk/>
            <pc:sldMasterMk cId="2743484875" sldId="2147483670"/>
            <pc:sldLayoutMk cId="1112756129" sldId="2147483680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737" v="4" actId="735"/>
          <pc:sldLayoutMkLst>
            <pc:docMk/>
            <pc:sldMasterMk cId="2743484875" sldId="2147483670"/>
            <pc:sldLayoutMk cId="1773115486" sldId="2147483681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294" v="3" actId="735"/>
          <pc:sldLayoutMkLst>
            <pc:docMk/>
            <pc:sldMasterMk cId="2743484875" sldId="2147483670"/>
            <pc:sldLayoutMk cId="3884142946" sldId="2147483682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212" v="2" actId="735"/>
          <pc:sldLayoutMkLst>
            <pc:docMk/>
            <pc:sldMasterMk cId="2743484875" sldId="2147483670"/>
            <pc:sldLayoutMk cId="3307782093" sldId="2147483683"/>
          </pc:sldLayoutMkLst>
        </pc:sldLayoutChg>
        <pc:sldLayoutChg chg="modSp">
          <pc:chgData name="Maciej Umiastowski" userId="3fb5baca-c3cb-4f5b-b3d9-6c7e19020a9c" providerId="ADAL" clId="{FF687E95-4648-4CE7-92C0-6FA0BF45418B}" dt="2024-10-15T07:32:49.024" v="1" actId="735"/>
          <pc:sldLayoutMkLst>
            <pc:docMk/>
            <pc:sldMasterMk cId="2743484875" sldId="2147483670"/>
            <pc:sldLayoutMk cId="2527337501" sldId="2147483687"/>
          </pc:sldLayoutMkLst>
        </pc:sldLayoutChg>
        <pc:sldLayoutChg chg="addSp delSp modSp mod">
          <pc:chgData name="Maciej Umiastowski" userId="3fb5baca-c3cb-4f5b-b3d9-6c7e19020a9c" providerId="ADAL" clId="{FF687E95-4648-4CE7-92C0-6FA0BF45418B}" dt="2024-10-15T07:35:43.359" v="91" actId="1035"/>
          <pc:sldLayoutMkLst>
            <pc:docMk/>
            <pc:sldMasterMk cId="2743484875" sldId="2147483670"/>
            <pc:sldLayoutMk cId="2336083851" sldId="2147483688"/>
          </pc:sldLayoutMkLst>
          <pc:picChg chg="add mod">
            <ac:chgData name="Maciej Umiastowski" userId="3fb5baca-c3cb-4f5b-b3d9-6c7e19020a9c" providerId="ADAL" clId="{FF687E95-4648-4CE7-92C0-6FA0BF45418B}" dt="2024-10-15T07:35:43.359" v="91" actId="1035"/>
            <ac:picMkLst>
              <pc:docMk/>
              <pc:sldMasterMk cId="2743484875" sldId="2147483670"/>
              <pc:sldLayoutMk cId="2336083851" sldId="2147483688"/>
              <ac:picMk id="4" creationId="{E7FCC1DF-81E3-778A-2843-C2D753C6D842}"/>
            </ac:picMkLst>
          </pc:picChg>
          <pc:picChg chg="del">
            <ac:chgData name="Maciej Umiastowski" userId="3fb5baca-c3cb-4f5b-b3d9-6c7e19020a9c" providerId="ADAL" clId="{FF687E95-4648-4CE7-92C0-6FA0BF45418B}" dt="2024-10-15T07:35:31.054" v="80" actId="478"/>
            <ac:picMkLst>
              <pc:docMk/>
              <pc:sldMasterMk cId="2743484875" sldId="2147483670"/>
              <pc:sldLayoutMk cId="2336083851" sldId="2147483688"/>
              <ac:picMk id="16" creationId="{015017CC-5B57-4738-8B76-2D47404EEB14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24E7C-6E8C-45FC-9D87-4990512A6E47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A6CD-6DCC-4605-9B01-223435E57E8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020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87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756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15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142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82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40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26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478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375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ównoległobok 13">
            <a:extLst>
              <a:ext uri="{FF2B5EF4-FFF2-40B4-BE49-F238E27FC236}">
                <a16:creationId xmlns:a16="http://schemas.microsoft.com/office/drawing/2014/main" id="{FBA1E690-860A-469C-8DB7-D93CB1BA93E7}"/>
              </a:ext>
            </a:extLst>
          </p:cNvPr>
          <p:cNvSpPr/>
          <p:nvPr userDrawn="1"/>
        </p:nvSpPr>
        <p:spPr>
          <a:xfrm flipH="1">
            <a:off x="9950604" y="2590800"/>
            <a:ext cx="2241396" cy="4267200"/>
          </a:xfrm>
          <a:prstGeom prst="parallelogram">
            <a:avLst>
              <a:gd name="adj" fmla="val 47291"/>
            </a:avLst>
          </a:prstGeom>
          <a:solidFill>
            <a:srgbClr val="AEAF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128A4A3-9B02-4604-A171-B76E2D58D5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191" y="1122363"/>
            <a:ext cx="8229600" cy="2892076"/>
          </a:xfrm>
        </p:spPr>
        <p:txBody>
          <a:bodyPr anchor="b"/>
          <a:lstStyle>
            <a:lvl1pPr algn="ctr">
              <a:defRPr sz="6000" b="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912760-36E4-4339-A6D8-FDF98B150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190" y="4137102"/>
            <a:ext cx="8229600" cy="112069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13" name="Równoległobok 12">
            <a:extLst>
              <a:ext uri="{FF2B5EF4-FFF2-40B4-BE49-F238E27FC236}">
                <a16:creationId xmlns:a16="http://schemas.microsoft.com/office/drawing/2014/main" id="{517AF4D7-C779-43B3-96BB-3FEA6BF8B0C3}"/>
              </a:ext>
            </a:extLst>
          </p:cNvPr>
          <p:cNvSpPr/>
          <p:nvPr userDrawn="1"/>
        </p:nvSpPr>
        <p:spPr>
          <a:xfrm>
            <a:off x="8790210" y="0"/>
            <a:ext cx="3401790" cy="6858000"/>
          </a:xfrm>
          <a:prstGeom prst="parallelogram">
            <a:avLst>
              <a:gd name="adj" fmla="val 47291"/>
            </a:avLst>
          </a:prstGeom>
          <a:solidFill>
            <a:srgbClr val="6238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Symbol zastępczy obrazu 4">
            <a:extLst>
              <a:ext uri="{FF2B5EF4-FFF2-40B4-BE49-F238E27FC236}">
                <a16:creationId xmlns:a16="http://schemas.microsoft.com/office/drawing/2014/main" id="{4CDC7266-763B-43FE-93F0-8EF93CB86D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38007" y="5320145"/>
            <a:ext cx="4216782" cy="1263364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pl-PL" dirty="0"/>
              <a:t>Miejsce na logo Instytutu/Wydziału </a:t>
            </a:r>
            <a:br>
              <a:rPr lang="pl-PL" dirty="0"/>
            </a:br>
            <a:r>
              <a:rPr lang="pl-PL" dirty="0"/>
              <a:t>(po uzgodnieniu z Promotorem i Dyrektorem Instytutu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7FCC1DF-81E3-778A-2843-C2D753C6D8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9442" y="5485916"/>
            <a:ext cx="3772899" cy="97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83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848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197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0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11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319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8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4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788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0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8D4EDBC-CF59-4144-930D-6EB871A74F3B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B8261C26-864E-2AC0-E000-8C5BEE427C9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543429" y="5703376"/>
            <a:ext cx="3081675" cy="79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48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48E0950-8775-DDE4-AC91-443F93C495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07" y="-36000"/>
            <a:ext cx="11301946" cy="6930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F04A785F-FEE0-4FA5-9878-E79A0CB6E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1667F1C-3CC5-4726-95F1-F65075D126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obrazu 3">
            <a:extLst>
              <a:ext uri="{FF2B5EF4-FFF2-40B4-BE49-F238E27FC236}">
                <a16:creationId xmlns:a16="http://schemas.microsoft.com/office/drawing/2014/main" id="{57333ECB-4B83-497C-8273-D05A870379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054320" y="5333515"/>
            <a:ext cx="4000469" cy="1325709"/>
          </a:xfrm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08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51E64A-B57D-4A26-9B7F-9CB512F8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B38C55-5C2A-494E-9292-F71D59404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000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Jon (sala konferencyjna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Jon (sala konferencyjna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Jon (sala konferencyjna)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Rafał Hrynkiewicz</dc:creator>
  <cp:lastModifiedBy>Maciej Umiastowski</cp:lastModifiedBy>
  <cp:revision>4</cp:revision>
  <dcterms:created xsi:type="dcterms:W3CDTF">2022-03-28T09:26:41Z</dcterms:created>
  <dcterms:modified xsi:type="dcterms:W3CDTF">2024-10-15T07:35:44Z</dcterms:modified>
</cp:coreProperties>
</file>