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6" r:id="rId6"/>
    <p:sldId id="260" r:id="rId7"/>
    <p:sldId id="262" r:id="rId8"/>
    <p:sldId id="266" r:id="rId9"/>
    <p:sldId id="264" r:id="rId10"/>
    <p:sldId id="269" r:id="rId11"/>
    <p:sldId id="273" r:id="rId12"/>
    <p:sldId id="265" r:id="rId13"/>
    <p:sldId id="277" r:id="rId14"/>
    <p:sldId id="274" r:id="rId15"/>
    <p:sldId id="275" r:id="rId16"/>
    <p:sldId id="267" r:id="rId17"/>
    <p:sldId id="278" r:id="rId18"/>
    <p:sldId id="268" r:id="rId19"/>
    <p:sldId id="263" r:id="rId20"/>
    <p:sldId id="279" r:id="rId2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F2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6874AF-BED3-6B09-8D7B-E87B7EFAE404}" v="832" dt="2025-10-26T13:17:29.297"/>
    <p1510:client id="{6F4B8FE9-CF18-0E67-FD7A-8B6405FA3288}" v="395" dt="2025-10-27T19:34:27.431"/>
    <p1510:client id="{BB980EDC-2A8B-56F3-EF64-EF994F6C7A30}" v="723" dt="2025-10-27T19:35:53.4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bastian Roman Matysik" userId="S::2542@stud.usz.edu.pl::e26f4758-b44a-4ed7-a1b1-81ee13f95d00" providerId="AD" clId="Web-{BB980EDC-2A8B-56F3-EF64-EF994F6C7A30}"/>
    <pc:docChg chg="addSld delSld modSld sldOrd">
      <pc:chgData name="Sebastian Roman Matysik" userId="S::2542@stud.usz.edu.pl::e26f4758-b44a-4ed7-a1b1-81ee13f95d00" providerId="AD" clId="Web-{BB980EDC-2A8B-56F3-EF64-EF994F6C7A30}" dt="2025-10-27T19:35:53.487" v="496" actId="1076"/>
      <pc:docMkLst>
        <pc:docMk/>
      </pc:docMkLst>
      <pc:sldChg chg="modSp">
        <pc:chgData name="Sebastian Roman Matysik" userId="S::2542@stud.usz.edu.pl::e26f4758-b44a-4ed7-a1b1-81ee13f95d00" providerId="AD" clId="Web-{BB980EDC-2A8B-56F3-EF64-EF994F6C7A30}" dt="2025-10-26T15:27:45.872" v="1" actId="20577"/>
        <pc:sldMkLst>
          <pc:docMk/>
          <pc:sldMk cId="650317164" sldId="256"/>
        </pc:sldMkLst>
        <pc:spChg chg="mod">
          <ac:chgData name="Sebastian Roman Matysik" userId="S::2542@stud.usz.edu.pl::e26f4758-b44a-4ed7-a1b1-81ee13f95d00" providerId="AD" clId="Web-{BB980EDC-2A8B-56F3-EF64-EF994F6C7A30}" dt="2025-10-26T15:27:45.872" v="1" actId="20577"/>
          <ac:spMkLst>
            <pc:docMk/>
            <pc:sldMk cId="650317164" sldId="256"/>
            <ac:spMk id="5" creationId="{8BF7914D-46A0-652E-14EE-1653614B942B}"/>
          </ac:spMkLst>
        </pc:spChg>
      </pc:sldChg>
      <pc:sldChg chg="modSp">
        <pc:chgData name="Sebastian Roman Matysik" userId="S::2542@stud.usz.edu.pl::e26f4758-b44a-4ed7-a1b1-81ee13f95d00" providerId="AD" clId="Web-{BB980EDC-2A8B-56F3-EF64-EF994F6C7A30}" dt="2025-10-27T18:59:33.794" v="185" actId="20577"/>
        <pc:sldMkLst>
          <pc:docMk/>
          <pc:sldMk cId="2434046252" sldId="259"/>
        </pc:sldMkLst>
        <pc:spChg chg="mod">
          <ac:chgData name="Sebastian Roman Matysik" userId="S::2542@stud.usz.edu.pl::e26f4758-b44a-4ed7-a1b1-81ee13f95d00" providerId="AD" clId="Web-{BB980EDC-2A8B-56F3-EF64-EF994F6C7A30}" dt="2025-10-27T18:59:33.794" v="185" actId="20577"/>
          <ac:spMkLst>
            <pc:docMk/>
            <pc:sldMk cId="2434046252" sldId="259"/>
            <ac:spMk id="5" creationId="{71C1DAE3-FE69-BB60-F42D-CA4B9F7F868B}"/>
          </ac:spMkLst>
        </pc:spChg>
      </pc:sldChg>
      <pc:sldChg chg="modSp">
        <pc:chgData name="Sebastian Roman Matysik" userId="S::2542@stud.usz.edu.pl::e26f4758-b44a-4ed7-a1b1-81ee13f95d00" providerId="AD" clId="Web-{BB980EDC-2A8B-56F3-EF64-EF994F6C7A30}" dt="2025-10-27T19:01:10.845" v="210" actId="20577"/>
        <pc:sldMkLst>
          <pc:docMk/>
          <pc:sldMk cId="3663544529" sldId="262"/>
        </pc:sldMkLst>
        <pc:spChg chg="mod">
          <ac:chgData name="Sebastian Roman Matysik" userId="S::2542@stud.usz.edu.pl::e26f4758-b44a-4ed7-a1b1-81ee13f95d00" providerId="AD" clId="Web-{BB980EDC-2A8B-56F3-EF64-EF994F6C7A30}" dt="2025-10-27T19:01:10.845" v="210" actId="20577"/>
          <ac:spMkLst>
            <pc:docMk/>
            <pc:sldMk cId="3663544529" sldId="262"/>
            <ac:spMk id="5" creationId="{E6EE9875-F84A-E42F-3767-7E27B7EF8483}"/>
          </ac:spMkLst>
        </pc:spChg>
      </pc:sldChg>
      <pc:sldChg chg="addSp delSp modSp">
        <pc:chgData name="Sebastian Roman Matysik" userId="S::2542@stud.usz.edu.pl::e26f4758-b44a-4ed7-a1b1-81ee13f95d00" providerId="AD" clId="Web-{BB980EDC-2A8B-56F3-EF64-EF994F6C7A30}" dt="2025-10-27T19:23:49.628" v="492" actId="1076"/>
        <pc:sldMkLst>
          <pc:docMk/>
          <pc:sldMk cId="1072182444" sldId="263"/>
        </pc:sldMkLst>
        <pc:spChg chg="mod">
          <ac:chgData name="Sebastian Roman Matysik" userId="S::2542@stud.usz.edu.pl::e26f4758-b44a-4ed7-a1b1-81ee13f95d00" providerId="AD" clId="Web-{BB980EDC-2A8B-56F3-EF64-EF994F6C7A30}" dt="2025-10-27T19:22:33.220" v="488" actId="1076"/>
          <ac:spMkLst>
            <pc:docMk/>
            <pc:sldMk cId="1072182444" sldId="263"/>
            <ac:spMk id="5" creationId="{D472DA56-CCF2-BF2A-0332-D29D99B2E8E8}"/>
          </ac:spMkLst>
        </pc:spChg>
        <pc:picChg chg="add del mod">
          <ac:chgData name="Sebastian Roman Matysik" userId="S::2542@stud.usz.edu.pl::e26f4758-b44a-4ed7-a1b1-81ee13f95d00" providerId="AD" clId="Web-{BB980EDC-2A8B-56F3-EF64-EF994F6C7A30}" dt="2025-10-27T19:22:02.547" v="478"/>
          <ac:picMkLst>
            <pc:docMk/>
            <pc:sldMk cId="1072182444" sldId="263"/>
            <ac:picMk id="2" creationId="{5C8779A0-B0CC-0C98-B7AF-9C70EF661792}"/>
          </ac:picMkLst>
        </pc:picChg>
        <pc:picChg chg="add mod">
          <ac:chgData name="Sebastian Roman Matysik" userId="S::2542@stud.usz.edu.pl::e26f4758-b44a-4ed7-a1b1-81ee13f95d00" providerId="AD" clId="Web-{BB980EDC-2A8B-56F3-EF64-EF994F6C7A30}" dt="2025-10-27T19:23:49.628" v="492" actId="1076"/>
          <ac:picMkLst>
            <pc:docMk/>
            <pc:sldMk cId="1072182444" sldId="263"/>
            <ac:picMk id="3" creationId="{A06FE226-E386-83CB-71B3-0EEDF22B4CF0}"/>
          </ac:picMkLst>
        </pc:picChg>
      </pc:sldChg>
      <pc:sldChg chg="new del">
        <pc:chgData name="Sebastian Roman Matysik" userId="S::2542@stud.usz.edu.pl::e26f4758-b44a-4ed7-a1b1-81ee13f95d00" providerId="AD" clId="Web-{BB980EDC-2A8B-56F3-EF64-EF994F6C7A30}" dt="2025-10-27T18:31:14.930" v="39"/>
        <pc:sldMkLst>
          <pc:docMk/>
          <pc:sldMk cId="458896544" sldId="264"/>
        </pc:sldMkLst>
      </pc:sldChg>
      <pc:sldChg chg="modSp add replId">
        <pc:chgData name="Sebastian Roman Matysik" userId="S::2542@stud.usz.edu.pl::e26f4758-b44a-4ed7-a1b1-81ee13f95d00" providerId="AD" clId="Web-{BB980EDC-2A8B-56F3-EF64-EF994F6C7A30}" dt="2025-10-27T18:44:15.243" v="68" actId="14100"/>
        <pc:sldMkLst>
          <pc:docMk/>
          <pc:sldMk cId="1403588868" sldId="264"/>
        </pc:sldMkLst>
        <pc:spChg chg="mod">
          <ac:chgData name="Sebastian Roman Matysik" userId="S::2542@stud.usz.edu.pl::e26f4758-b44a-4ed7-a1b1-81ee13f95d00" providerId="AD" clId="Web-{BB980EDC-2A8B-56F3-EF64-EF994F6C7A30}" dt="2025-10-27T18:44:15.243" v="68" actId="14100"/>
          <ac:spMkLst>
            <pc:docMk/>
            <pc:sldMk cId="1403588868" sldId="264"/>
            <ac:spMk id="5" creationId="{05A3630B-FDC4-044E-D4F0-B0DD22E4F411}"/>
          </ac:spMkLst>
        </pc:spChg>
      </pc:sldChg>
      <pc:sldChg chg="addSp delSp modSp add ord replId">
        <pc:chgData name="Sebastian Roman Matysik" userId="S::2542@stud.usz.edu.pl::e26f4758-b44a-4ed7-a1b1-81ee13f95d00" providerId="AD" clId="Web-{BB980EDC-2A8B-56F3-EF64-EF994F6C7A30}" dt="2025-10-27T19:35:53.487" v="496" actId="1076"/>
        <pc:sldMkLst>
          <pc:docMk/>
          <pc:sldMk cId="2457448570" sldId="265"/>
        </pc:sldMkLst>
        <pc:spChg chg="mod">
          <ac:chgData name="Sebastian Roman Matysik" userId="S::2542@stud.usz.edu.pl::e26f4758-b44a-4ed7-a1b1-81ee13f95d00" providerId="AD" clId="Web-{BB980EDC-2A8B-56F3-EF64-EF994F6C7A30}" dt="2025-10-27T19:35:53.487" v="496" actId="1076"/>
          <ac:spMkLst>
            <pc:docMk/>
            <pc:sldMk cId="2457448570" sldId="265"/>
            <ac:spMk id="5" creationId="{B6C83B96-28CC-26B4-7A6E-E66736DAA331}"/>
          </ac:spMkLst>
        </pc:spChg>
        <pc:spChg chg="add mod">
          <ac:chgData name="Sebastian Roman Matysik" userId="S::2542@stud.usz.edu.pl::e26f4758-b44a-4ed7-a1b1-81ee13f95d00" providerId="AD" clId="Web-{BB980EDC-2A8B-56F3-EF64-EF994F6C7A30}" dt="2025-10-27T19:12:25.691" v="383" actId="1076"/>
          <ac:spMkLst>
            <pc:docMk/>
            <pc:sldMk cId="2457448570" sldId="265"/>
            <ac:spMk id="9" creationId="{EDB5FE06-3452-D283-9C97-5B7004E443B3}"/>
          </ac:spMkLst>
        </pc:spChg>
        <pc:picChg chg="add del mod">
          <ac:chgData name="Sebastian Roman Matysik" userId="S::2542@stud.usz.edu.pl::e26f4758-b44a-4ed7-a1b1-81ee13f95d00" providerId="AD" clId="Web-{BB980EDC-2A8B-56F3-EF64-EF994F6C7A30}" dt="2025-10-27T18:53:06.445" v="117"/>
          <ac:picMkLst>
            <pc:docMk/>
            <pc:sldMk cId="2457448570" sldId="265"/>
            <ac:picMk id="2" creationId="{1AA7ED3D-5CA8-3685-57B1-8B0976E19C0E}"/>
          </ac:picMkLst>
        </pc:picChg>
        <pc:picChg chg="add mod">
          <ac:chgData name="Sebastian Roman Matysik" userId="S::2542@stud.usz.edu.pl::e26f4758-b44a-4ed7-a1b1-81ee13f95d00" providerId="AD" clId="Web-{BB980EDC-2A8B-56F3-EF64-EF994F6C7A30}" dt="2025-10-27T19:35:38.940" v="493" actId="1076"/>
          <ac:picMkLst>
            <pc:docMk/>
            <pc:sldMk cId="2457448570" sldId="265"/>
            <ac:picMk id="3" creationId="{EA4541F2-B504-AA57-E804-43AA7926ADC8}"/>
          </ac:picMkLst>
        </pc:picChg>
        <pc:picChg chg="add mod">
          <ac:chgData name="Sebastian Roman Matysik" userId="S::2542@stud.usz.edu.pl::e26f4758-b44a-4ed7-a1b1-81ee13f95d00" providerId="AD" clId="Web-{BB980EDC-2A8B-56F3-EF64-EF994F6C7A30}" dt="2025-10-27T19:35:44.737" v="495" actId="1076"/>
          <ac:picMkLst>
            <pc:docMk/>
            <pc:sldMk cId="2457448570" sldId="265"/>
            <ac:picMk id="4" creationId="{51CA2FC2-A18A-0164-51A0-2F2C058DD9CD}"/>
          </ac:picMkLst>
        </pc:picChg>
      </pc:sldChg>
      <pc:sldChg chg="addSp delSp modSp add replId">
        <pc:chgData name="Sebastian Roman Matysik" userId="S::2542@stud.usz.edu.pl::e26f4758-b44a-4ed7-a1b1-81ee13f95d00" providerId="AD" clId="Web-{BB980EDC-2A8B-56F3-EF64-EF994F6C7A30}" dt="2025-10-27T18:56:47.972" v="173" actId="20577"/>
        <pc:sldMkLst>
          <pc:docMk/>
          <pc:sldMk cId="4206512660" sldId="266"/>
        </pc:sldMkLst>
        <pc:spChg chg="mod">
          <ac:chgData name="Sebastian Roman Matysik" userId="S::2542@stud.usz.edu.pl::e26f4758-b44a-4ed7-a1b1-81ee13f95d00" providerId="AD" clId="Web-{BB980EDC-2A8B-56F3-EF64-EF994F6C7A30}" dt="2025-10-27T18:56:47.972" v="173" actId="20577"/>
          <ac:spMkLst>
            <pc:docMk/>
            <pc:sldMk cId="4206512660" sldId="266"/>
            <ac:spMk id="5" creationId="{B43E33E4-5615-AB5E-2E56-0D866D0104FE}"/>
          </ac:spMkLst>
        </pc:spChg>
        <pc:picChg chg="add del mod">
          <ac:chgData name="Sebastian Roman Matysik" userId="S::2542@stud.usz.edu.pl::e26f4758-b44a-4ed7-a1b1-81ee13f95d00" providerId="AD" clId="Web-{BB980EDC-2A8B-56F3-EF64-EF994F6C7A30}" dt="2025-10-27T18:44:40.088" v="77"/>
          <ac:picMkLst>
            <pc:docMk/>
            <pc:sldMk cId="4206512660" sldId="266"/>
            <ac:picMk id="2" creationId="{A4C08A29-4EE9-4DF0-24E4-D9566BC1A6E8}"/>
          </ac:picMkLst>
        </pc:picChg>
        <pc:picChg chg="add mod">
          <ac:chgData name="Sebastian Roman Matysik" userId="S::2542@stud.usz.edu.pl::e26f4758-b44a-4ed7-a1b1-81ee13f95d00" providerId="AD" clId="Web-{BB980EDC-2A8B-56F3-EF64-EF994F6C7A30}" dt="2025-10-27T18:46:01.653" v="98" actId="1076"/>
          <ac:picMkLst>
            <pc:docMk/>
            <pc:sldMk cId="4206512660" sldId="266"/>
            <ac:picMk id="3" creationId="{2A0A837C-A99A-9FDD-E41C-ED3415012F11}"/>
          </ac:picMkLst>
        </pc:picChg>
      </pc:sldChg>
      <pc:sldChg chg="addSp modSp add replId">
        <pc:chgData name="Sebastian Roman Matysik" userId="S::2542@stud.usz.edu.pl::e26f4758-b44a-4ed7-a1b1-81ee13f95d00" providerId="AD" clId="Web-{BB980EDC-2A8B-56F3-EF64-EF994F6C7A30}" dt="2025-10-27T19:14:05.668" v="427" actId="1076"/>
        <pc:sldMkLst>
          <pc:docMk/>
          <pc:sldMk cId="496906136" sldId="267"/>
        </pc:sldMkLst>
        <pc:spChg chg="mod">
          <ac:chgData name="Sebastian Roman Matysik" userId="S::2542@stud.usz.edu.pl::e26f4758-b44a-4ed7-a1b1-81ee13f95d00" providerId="AD" clId="Web-{BB980EDC-2A8B-56F3-EF64-EF994F6C7A30}" dt="2025-10-27T19:14:05.668" v="427" actId="1076"/>
          <ac:spMkLst>
            <pc:docMk/>
            <pc:sldMk cId="496906136" sldId="267"/>
            <ac:spMk id="5" creationId="{7180CF42-833B-6170-0590-1AC0FF5B6F7B}"/>
          </ac:spMkLst>
        </pc:spChg>
        <pc:picChg chg="add mod">
          <ac:chgData name="Sebastian Roman Matysik" userId="S::2542@stud.usz.edu.pl::e26f4758-b44a-4ed7-a1b1-81ee13f95d00" providerId="AD" clId="Web-{BB980EDC-2A8B-56F3-EF64-EF994F6C7A30}" dt="2025-10-27T19:01:31.111" v="215" actId="1076"/>
          <ac:picMkLst>
            <pc:docMk/>
            <pc:sldMk cId="496906136" sldId="267"/>
            <ac:picMk id="2" creationId="{7FC5A88F-261F-54AB-EA4F-66420EDC5754}"/>
          </ac:picMkLst>
        </pc:picChg>
      </pc:sldChg>
      <pc:sldChg chg="addSp modSp add replId">
        <pc:chgData name="Sebastian Roman Matysik" userId="S::2542@stud.usz.edu.pl::e26f4758-b44a-4ed7-a1b1-81ee13f95d00" providerId="AD" clId="Web-{BB980EDC-2A8B-56F3-EF64-EF994F6C7A30}" dt="2025-10-27T19:08:22.732" v="276" actId="1076"/>
        <pc:sldMkLst>
          <pc:docMk/>
          <pc:sldMk cId="2237084340" sldId="268"/>
        </pc:sldMkLst>
        <pc:spChg chg="mod">
          <ac:chgData name="Sebastian Roman Matysik" userId="S::2542@stud.usz.edu.pl::e26f4758-b44a-4ed7-a1b1-81ee13f95d00" providerId="AD" clId="Web-{BB980EDC-2A8B-56F3-EF64-EF994F6C7A30}" dt="2025-10-27T19:08:16.513" v="273" actId="1076"/>
          <ac:spMkLst>
            <pc:docMk/>
            <pc:sldMk cId="2237084340" sldId="268"/>
            <ac:spMk id="5" creationId="{D181D9FC-2E26-CF4F-FC99-5A0BBE282B84}"/>
          </ac:spMkLst>
        </pc:spChg>
        <pc:picChg chg="add mod">
          <ac:chgData name="Sebastian Roman Matysik" userId="S::2542@stud.usz.edu.pl::e26f4758-b44a-4ed7-a1b1-81ee13f95d00" providerId="AD" clId="Web-{BB980EDC-2A8B-56F3-EF64-EF994F6C7A30}" dt="2025-10-27T19:07:51.747" v="267" actId="1076"/>
          <ac:picMkLst>
            <pc:docMk/>
            <pc:sldMk cId="2237084340" sldId="268"/>
            <ac:picMk id="2" creationId="{724280D5-6A3C-67B5-1B18-2CA12BF09F9C}"/>
          </ac:picMkLst>
        </pc:picChg>
        <pc:picChg chg="add mod">
          <ac:chgData name="Sebastian Roman Matysik" userId="S::2542@stud.usz.edu.pl::e26f4758-b44a-4ed7-a1b1-81ee13f95d00" providerId="AD" clId="Web-{BB980EDC-2A8B-56F3-EF64-EF994F6C7A30}" dt="2025-10-27T19:08:22.732" v="276" actId="1076"/>
          <ac:picMkLst>
            <pc:docMk/>
            <pc:sldMk cId="2237084340" sldId="268"/>
            <ac:picMk id="3" creationId="{59643691-9830-2AC6-DE00-4B76DEDBF493}"/>
          </ac:picMkLst>
        </pc:picChg>
      </pc:sldChg>
      <pc:sldChg chg="addSp modSp add ord replId">
        <pc:chgData name="Sebastian Roman Matysik" userId="S::2542@stud.usz.edu.pl::e26f4758-b44a-4ed7-a1b1-81ee13f95d00" providerId="AD" clId="Web-{BB980EDC-2A8B-56F3-EF64-EF994F6C7A30}" dt="2025-10-27T19:09:47.359" v="278"/>
        <pc:sldMkLst>
          <pc:docMk/>
          <pc:sldMk cId="1516520858" sldId="269"/>
        </pc:sldMkLst>
        <pc:spChg chg="mod">
          <ac:chgData name="Sebastian Roman Matysik" userId="S::2542@stud.usz.edu.pl::e26f4758-b44a-4ed7-a1b1-81ee13f95d00" providerId="AD" clId="Web-{BB980EDC-2A8B-56F3-EF64-EF994F6C7A30}" dt="2025-10-27T19:03:56.162" v="252" actId="20577"/>
          <ac:spMkLst>
            <pc:docMk/>
            <pc:sldMk cId="1516520858" sldId="269"/>
            <ac:spMk id="5" creationId="{97717474-730C-DBE1-A888-F8D9AC425DC6}"/>
          </ac:spMkLst>
        </pc:spChg>
        <pc:picChg chg="add mod">
          <ac:chgData name="Sebastian Roman Matysik" userId="S::2542@stud.usz.edu.pl::e26f4758-b44a-4ed7-a1b1-81ee13f95d00" providerId="AD" clId="Web-{BB980EDC-2A8B-56F3-EF64-EF994F6C7A30}" dt="2025-10-27T19:03:48.037" v="249" actId="1076"/>
          <ac:picMkLst>
            <pc:docMk/>
            <pc:sldMk cId="1516520858" sldId="269"/>
            <ac:picMk id="2" creationId="{74F60126-F118-DB1E-C74E-7CAEC41A4BDA}"/>
          </ac:picMkLst>
        </pc:picChg>
      </pc:sldChg>
      <pc:sldChg chg="add del replId">
        <pc:chgData name="Sebastian Roman Matysik" userId="S::2542@stud.usz.edu.pl::e26f4758-b44a-4ed7-a1b1-81ee13f95d00" providerId="AD" clId="Web-{BB980EDC-2A8B-56F3-EF64-EF994F6C7A30}" dt="2025-10-27T19:17:03.647" v="439"/>
        <pc:sldMkLst>
          <pc:docMk/>
          <pc:sldMk cId="1851584675" sldId="270"/>
        </pc:sldMkLst>
      </pc:sldChg>
      <pc:sldChg chg="add del replId">
        <pc:chgData name="Sebastian Roman Matysik" userId="S::2542@stud.usz.edu.pl::e26f4758-b44a-4ed7-a1b1-81ee13f95d00" providerId="AD" clId="Web-{BB980EDC-2A8B-56F3-EF64-EF994F6C7A30}" dt="2025-10-27T19:17:03.647" v="440"/>
        <pc:sldMkLst>
          <pc:docMk/>
          <pc:sldMk cId="2282708638" sldId="271"/>
        </pc:sldMkLst>
      </pc:sldChg>
      <pc:sldChg chg="add del replId">
        <pc:chgData name="Sebastian Roman Matysik" userId="S::2542@stud.usz.edu.pl::e26f4758-b44a-4ed7-a1b1-81ee13f95d00" providerId="AD" clId="Web-{BB980EDC-2A8B-56F3-EF64-EF994F6C7A30}" dt="2025-10-27T19:22:41.142" v="490"/>
        <pc:sldMkLst>
          <pc:docMk/>
          <pc:sldMk cId="1373021447" sldId="272"/>
        </pc:sldMkLst>
      </pc:sldChg>
      <pc:sldChg chg="addSp delSp modSp add replId">
        <pc:chgData name="Sebastian Roman Matysik" userId="S::2542@stud.usz.edu.pl::e26f4758-b44a-4ed7-a1b1-81ee13f95d00" providerId="AD" clId="Web-{BB980EDC-2A8B-56F3-EF64-EF994F6C7A30}" dt="2025-10-27T19:14:21.201" v="429" actId="1076"/>
        <pc:sldMkLst>
          <pc:docMk/>
          <pc:sldMk cId="1650918304" sldId="273"/>
        </pc:sldMkLst>
        <pc:spChg chg="mod">
          <ac:chgData name="Sebastian Roman Matysik" userId="S::2542@stud.usz.edu.pl::e26f4758-b44a-4ed7-a1b1-81ee13f95d00" providerId="AD" clId="Web-{BB980EDC-2A8B-56F3-EF64-EF994F6C7A30}" dt="2025-10-27T19:14:21.201" v="429" actId="1076"/>
          <ac:spMkLst>
            <pc:docMk/>
            <pc:sldMk cId="1650918304" sldId="273"/>
            <ac:spMk id="5" creationId="{257D8142-84EA-BFA0-0058-00DA3A6B94E3}"/>
          </ac:spMkLst>
        </pc:spChg>
        <pc:spChg chg="add mod">
          <ac:chgData name="Sebastian Roman Matysik" userId="S::2542@stud.usz.edu.pl::e26f4758-b44a-4ed7-a1b1-81ee13f95d00" providerId="AD" clId="Web-{BB980EDC-2A8B-56F3-EF64-EF994F6C7A30}" dt="2025-10-27T19:12:36.833" v="385" actId="1076"/>
          <ac:spMkLst>
            <pc:docMk/>
            <pc:sldMk cId="1650918304" sldId="273"/>
            <ac:spMk id="12" creationId="{62A6A931-217E-BBB7-6A7E-A39445022763}"/>
          </ac:spMkLst>
        </pc:spChg>
        <pc:picChg chg="add del mod">
          <ac:chgData name="Sebastian Roman Matysik" userId="S::2542@stud.usz.edu.pl::e26f4758-b44a-4ed7-a1b1-81ee13f95d00" providerId="AD" clId="Web-{BB980EDC-2A8B-56F3-EF64-EF994F6C7A30}" dt="2025-10-27T18:54:11.931" v="138"/>
          <ac:picMkLst>
            <pc:docMk/>
            <pc:sldMk cId="1650918304" sldId="273"/>
            <ac:picMk id="2" creationId="{BD473547-0650-0D42-C9A3-D09DD9FBDA63}"/>
          </ac:picMkLst>
        </pc:picChg>
        <pc:picChg chg="del">
          <ac:chgData name="Sebastian Roman Matysik" userId="S::2542@stud.usz.edu.pl::e26f4758-b44a-4ed7-a1b1-81ee13f95d00" providerId="AD" clId="Web-{BB980EDC-2A8B-56F3-EF64-EF994F6C7A30}" dt="2025-10-27T18:54:02.196" v="135"/>
          <ac:picMkLst>
            <pc:docMk/>
            <pc:sldMk cId="1650918304" sldId="273"/>
            <ac:picMk id="3" creationId="{DB5B86BE-A576-E566-A3F4-FEC64A557C6F}"/>
          </ac:picMkLst>
        </pc:picChg>
        <pc:picChg chg="del">
          <ac:chgData name="Sebastian Roman Matysik" userId="S::2542@stud.usz.edu.pl::e26f4758-b44a-4ed7-a1b1-81ee13f95d00" providerId="AD" clId="Web-{BB980EDC-2A8B-56F3-EF64-EF994F6C7A30}" dt="2025-10-27T18:54:03.149" v="136"/>
          <ac:picMkLst>
            <pc:docMk/>
            <pc:sldMk cId="1650918304" sldId="273"/>
            <ac:picMk id="4" creationId="{B093E01A-458D-9397-DC44-2ACD788B1A90}"/>
          </ac:picMkLst>
        </pc:picChg>
        <pc:picChg chg="add del mod">
          <ac:chgData name="Sebastian Roman Matysik" userId="S::2542@stud.usz.edu.pl::e26f4758-b44a-4ed7-a1b1-81ee13f95d00" providerId="AD" clId="Web-{BB980EDC-2A8B-56F3-EF64-EF994F6C7A30}" dt="2025-10-27T18:54:21.181" v="140"/>
          <ac:picMkLst>
            <pc:docMk/>
            <pc:sldMk cId="1650918304" sldId="273"/>
            <ac:picMk id="6" creationId="{8E194049-0A13-03F2-7765-C91189CCE474}"/>
          </ac:picMkLst>
        </pc:picChg>
        <pc:picChg chg="add mod">
          <ac:chgData name="Sebastian Roman Matysik" userId="S::2542@stud.usz.edu.pl::e26f4758-b44a-4ed7-a1b1-81ee13f95d00" providerId="AD" clId="Web-{BB980EDC-2A8B-56F3-EF64-EF994F6C7A30}" dt="2025-10-27T19:12:32.582" v="384" actId="1076"/>
          <ac:picMkLst>
            <pc:docMk/>
            <pc:sldMk cId="1650918304" sldId="273"/>
            <ac:picMk id="9" creationId="{2A9D6456-BCB3-837D-F3CB-134019360464}"/>
          </ac:picMkLst>
        </pc:picChg>
      </pc:sldChg>
      <pc:sldChg chg="new del">
        <pc:chgData name="Sebastian Roman Matysik" userId="S::2542@stud.usz.edu.pl::e26f4758-b44a-4ed7-a1b1-81ee13f95d00" providerId="AD" clId="Web-{BB980EDC-2A8B-56F3-EF64-EF994F6C7A30}" dt="2025-10-27T18:46:42.279" v="115"/>
        <pc:sldMkLst>
          <pc:docMk/>
          <pc:sldMk cId="2057190621" sldId="273"/>
        </pc:sldMkLst>
      </pc:sldChg>
      <pc:sldChg chg="addSp delSp modSp add replId">
        <pc:chgData name="Sebastian Roman Matysik" userId="S::2542@stud.usz.edu.pl::e26f4758-b44a-4ed7-a1b1-81ee13f95d00" providerId="AD" clId="Web-{BB980EDC-2A8B-56F3-EF64-EF994F6C7A30}" dt="2025-10-27T19:11:52.705" v="370" actId="1076"/>
        <pc:sldMkLst>
          <pc:docMk/>
          <pc:sldMk cId="2781607550" sldId="274"/>
        </pc:sldMkLst>
        <pc:spChg chg="mod">
          <ac:chgData name="Sebastian Roman Matysik" userId="S::2542@stud.usz.edu.pl::e26f4758-b44a-4ed7-a1b1-81ee13f95d00" providerId="AD" clId="Web-{BB980EDC-2A8B-56F3-EF64-EF994F6C7A30}" dt="2025-10-27T18:55:52.092" v="162" actId="1076"/>
          <ac:spMkLst>
            <pc:docMk/>
            <pc:sldMk cId="2781607550" sldId="274"/>
            <ac:spMk id="5" creationId="{F4735EC8-1C15-4A04-B637-EAD3D6F57F0F}"/>
          </ac:spMkLst>
        </pc:spChg>
        <pc:spChg chg="add mod">
          <ac:chgData name="Sebastian Roman Matysik" userId="S::2542@stud.usz.edu.pl::e26f4758-b44a-4ed7-a1b1-81ee13f95d00" providerId="AD" clId="Web-{BB980EDC-2A8B-56F3-EF64-EF994F6C7A30}" dt="2025-10-27T19:11:52.705" v="370" actId="1076"/>
          <ac:spMkLst>
            <pc:docMk/>
            <pc:sldMk cId="2781607550" sldId="274"/>
            <ac:spMk id="13" creationId="{104F9F0B-2729-B8D1-EF28-AE51FFFAF6F6}"/>
          </ac:spMkLst>
        </pc:spChg>
        <pc:picChg chg="add del mod">
          <ac:chgData name="Sebastian Roman Matysik" userId="S::2542@stud.usz.edu.pl::e26f4758-b44a-4ed7-a1b1-81ee13f95d00" providerId="AD" clId="Web-{BB980EDC-2A8B-56F3-EF64-EF994F6C7A30}" dt="2025-10-27T18:55:05.697" v="152"/>
          <ac:picMkLst>
            <pc:docMk/>
            <pc:sldMk cId="2781607550" sldId="274"/>
            <ac:picMk id="2" creationId="{C3B78850-82D4-C518-B56A-993EDD6B40B4}"/>
          </ac:picMkLst>
        </pc:picChg>
        <pc:picChg chg="del">
          <ac:chgData name="Sebastian Roman Matysik" userId="S::2542@stud.usz.edu.pl::e26f4758-b44a-4ed7-a1b1-81ee13f95d00" providerId="AD" clId="Web-{BB980EDC-2A8B-56F3-EF64-EF994F6C7A30}" dt="2025-10-27T18:54:58.806" v="149"/>
          <ac:picMkLst>
            <pc:docMk/>
            <pc:sldMk cId="2781607550" sldId="274"/>
            <ac:picMk id="3" creationId="{B33F6A26-6D25-CA3F-0BDD-8D5EDED1FC13}"/>
          </ac:picMkLst>
        </pc:picChg>
        <pc:picChg chg="del">
          <ac:chgData name="Sebastian Roman Matysik" userId="S::2542@stud.usz.edu.pl::e26f4758-b44a-4ed7-a1b1-81ee13f95d00" providerId="AD" clId="Web-{BB980EDC-2A8B-56F3-EF64-EF994F6C7A30}" dt="2025-10-27T18:54:59.806" v="150"/>
          <ac:picMkLst>
            <pc:docMk/>
            <pc:sldMk cId="2781607550" sldId="274"/>
            <ac:picMk id="4" creationId="{7C730CDA-511E-0593-A059-6793646D8F26}"/>
          </ac:picMkLst>
        </pc:picChg>
        <pc:picChg chg="add del mod">
          <ac:chgData name="Sebastian Roman Matysik" userId="S::2542@stud.usz.edu.pl::e26f4758-b44a-4ed7-a1b1-81ee13f95d00" providerId="AD" clId="Web-{BB980EDC-2A8B-56F3-EF64-EF994F6C7A30}" dt="2025-10-27T18:55:14.838" v="154"/>
          <ac:picMkLst>
            <pc:docMk/>
            <pc:sldMk cId="2781607550" sldId="274"/>
            <ac:picMk id="6" creationId="{DB37E4F8-AB93-BA66-5DD4-F8F8DB291E07}"/>
          </ac:picMkLst>
        </pc:picChg>
        <pc:picChg chg="add del mod">
          <ac:chgData name="Sebastian Roman Matysik" userId="S::2542@stud.usz.edu.pl::e26f4758-b44a-4ed7-a1b1-81ee13f95d00" providerId="AD" clId="Web-{BB980EDC-2A8B-56F3-EF64-EF994F6C7A30}" dt="2025-10-27T18:55:20.417" v="156"/>
          <ac:picMkLst>
            <pc:docMk/>
            <pc:sldMk cId="2781607550" sldId="274"/>
            <ac:picMk id="9" creationId="{E59BA08D-60E1-254D-964B-98580547F5F5}"/>
          </ac:picMkLst>
        </pc:picChg>
        <pc:picChg chg="add mod">
          <ac:chgData name="Sebastian Roman Matysik" userId="S::2542@stud.usz.edu.pl::e26f4758-b44a-4ed7-a1b1-81ee13f95d00" providerId="AD" clId="Web-{BB980EDC-2A8B-56F3-EF64-EF994F6C7A30}" dt="2025-10-27T18:55:49.685" v="161" actId="1076"/>
          <ac:picMkLst>
            <pc:docMk/>
            <pc:sldMk cId="2781607550" sldId="274"/>
            <ac:picMk id="10" creationId="{8FDB773C-806A-7AF4-C774-428E71AD6DBD}"/>
          </ac:picMkLst>
        </pc:picChg>
      </pc:sldChg>
      <pc:sldChg chg="new del">
        <pc:chgData name="Sebastian Roman Matysik" userId="S::2542@stud.usz.edu.pl::e26f4758-b44a-4ed7-a1b1-81ee13f95d00" providerId="AD" clId="Web-{BB980EDC-2A8B-56F3-EF64-EF994F6C7A30}" dt="2025-10-27T18:55:58.108" v="164"/>
        <pc:sldMkLst>
          <pc:docMk/>
          <pc:sldMk cId="1778833683" sldId="275"/>
        </pc:sldMkLst>
      </pc:sldChg>
      <pc:sldChg chg="new del">
        <pc:chgData name="Sebastian Roman Matysik" userId="S::2542@stud.usz.edu.pl::e26f4758-b44a-4ed7-a1b1-81ee13f95d00" providerId="AD" clId="Web-{BB980EDC-2A8B-56F3-EF64-EF994F6C7A30}" dt="2025-10-27T18:54:26.493" v="142"/>
        <pc:sldMkLst>
          <pc:docMk/>
          <pc:sldMk cId="2318341132" sldId="275"/>
        </pc:sldMkLst>
      </pc:sldChg>
      <pc:sldChg chg="addSp delSp modSp add replId">
        <pc:chgData name="Sebastian Roman Matysik" userId="S::2542@stud.usz.edu.pl::e26f4758-b44a-4ed7-a1b1-81ee13f95d00" providerId="AD" clId="Web-{BB980EDC-2A8B-56F3-EF64-EF994F6C7A30}" dt="2025-10-27T19:12:47.115" v="394" actId="20577"/>
        <pc:sldMkLst>
          <pc:docMk/>
          <pc:sldMk cId="3761516808" sldId="275"/>
        </pc:sldMkLst>
        <pc:spChg chg="add del">
          <ac:chgData name="Sebastian Roman Matysik" userId="S::2542@stud.usz.edu.pl::e26f4758-b44a-4ed7-a1b1-81ee13f95d00" providerId="AD" clId="Web-{BB980EDC-2A8B-56F3-EF64-EF994F6C7A30}" dt="2025-10-27T19:11:18.298" v="325"/>
          <ac:spMkLst>
            <pc:docMk/>
            <pc:sldMk cId="3761516808" sldId="275"/>
            <ac:spMk id="3" creationId="{B6F251FD-E0E4-775C-55D9-BE07744CA579}"/>
          </ac:spMkLst>
        </pc:spChg>
        <pc:spChg chg="add mod">
          <ac:chgData name="Sebastian Roman Matysik" userId="S::2542@stud.usz.edu.pl::e26f4758-b44a-4ed7-a1b1-81ee13f95d00" providerId="AD" clId="Web-{BB980EDC-2A8B-56F3-EF64-EF994F6C7A30}" dt="2025-10-27T19:12:47.115" v="394" actId="20577"/>
          <ac:spMkLst>
            <pc:docMk/>
            <pc:sldMk cId="3761516808" sldId="275"/>
            <ac:spMk id="4" creationId="{3D90AA19-3884-9D9A-8172-4D86AE35A3AD}"/>
          </ac:spMkLst>
        </pc:spChg>
        <pc:picChg chg="add mod">
          <ac:chgData name="Sebastian Roman Matysik" userId="S::2542@stud.usz.edu.pl::e26f4758-b44a-4ed7-a1b1-81ee13f95d00" providerId="AD" clId="Web-{BB980EDC-2A8B-56F3-EF64-EF994F6C7A30}" dt="2025-10-27T18:56:28.673" v="171" actId="1076"/>
          <ac:picMkLst>
            <pc:docMk/>
            <pc:sldMk cId="3761516808" sldId="275"/>
            <ac:picMk id="2" creationId="{4F3E143D-CF9B-7CF3-5A62-F7D20F81A7F4}"/>
          </ac:picMkLst>
        </pc:picChg>
        <pc:picChg chg="del">
          <ac:chgData name="Sebastian Roman Matysik" userId="S::2542@stud.usz.edu.pl::e26f4758-b44a-4ed7-a1b1-81ee13f95d00" providerId="AD" clId="Web-{BB980EDC-2A8B-56F3-EF64-EF994F6C7A30}" dt="2025-10-27T18:56:02.890" v="166"/>
          <ac:picMkLst>
            <pc:docMk/>
            <pc:sldMk cId="3761516808" sldId="275"/>
            <ac:picMk id="10" creationId="{674D83C2-B653-519B-D044-BE0070B6EB18}"/>
          </ac:picMkLst>
        </pc:picChg>
      </pc:sldChg>
      <pc:sldChg chg="modSp add replId">
        <pc:chgData name="Sebastian Roman Matysik" userId="S::2542@stud.usz.edu.pl::e26f4758-b44a-4ed7-a1b1-81ee13f95d00" providerId="AD" clId="Web-{BB980EDC-2A8B-56F3-EF64-EF994F6C7A30}" dt="2025-10-27T19:20:42.514" v="475" actId="20577"/>
        <pc:sldMkLst>
          <pc:docMk/>
          <pc:sldMk cId="2635641515" sldId="276"/>
        </pc:sldMkLst>
        <pc:spChg chg="mod">
          <ac:chgData name="Sebastian Roman Matysik" userId="S::2542@stud.usz.edu.pl::e26f4758-b44a-4ed7-a1b1-81ee13f95d00" providerId="AD" clId="Web-{BB980EDC-2A8B-56F3-EF64-EF994F6C7A30}" dt="2025-10-27T19:20:42.514" v="475" actId="20577"/>
          <ac:spMkLst>
            <pc:docMk/>
            <pc:sldMk cId="2635641515" sldId="276"/>
            <ac:spMk id="5" creationId="{A6AC041B-0D8A-CB64-8659-C40A29D7E54A}"/>
          </ac:spMkLst>
        </pc:spChg>
      </pc:sldChg>
      <pc:sldChg chg="addSp delSp modSp add replId">
        <pc:chgData name="Sebastian Roman Matysik" userId="S::2542@stud.usz.edu.pl::e26f4758-b44a-4ed7-a1b1-81ee13f95d00" providerId="AD" clId="Web-{BB980EDC-2A8B-56F3-EF64-EF994F6C7A30}" dt="2025-10-27T19:11:02.126" v="323" actId="1076"/>
        <pc:sldMkLst>
          <pc:docMk/>
          <pc:sldMk cId="2042312793" sldId="277"/>
        </pc:sldMkLst>
        <pc:spChg chg="mod">
          <ac:chgData name="Sebastian Roman Matysik" userId="S::2542@stud.usz.edu.pl::e26f4758-b44a-4ed7-a1b1-81ee13f95d00" providerId="AD" clId="Web-{BB980EDC-2A8B-56F3-EF64-EF994F6C7A30}" dt="2025-10-27T19:10:55.892" v="322" actId="1076"/>
          <ac:spMkLst>
            <pc:docMk/>
            <pc:sldMk cId="2042312793" sldId="277"/>
            <ac:spMk id="5" creationId="{AC542036-7A6D-E958-4AF5-8A62E1024683}"/>
          </ac:spMkLst>
        </pc:spChg>
        <pc:picChg chg="add mod">
          <ac:chgData name="Sebastian Roman Matysik" userId="S::2542@stud.usz.edu.pl::e26f4758-b44a-4ed7-a1b1-81ee13f95d00" providerId="AD" clId="Web-{BB980EDC-2A8B-56F3-EF64-EF994F6C7A30}" dt="2025-10-27T19:11:02.126" v="323" actId="1076"/>
          <ac:picMkLst>
            <pc:docMk/>
            <pc:sldMk cId="2042312793" sldId="277"/>
            <ac:picMk id="2" creationId="{18A6E705-91C9-228C-1E85-68E8CABBA0D7}"/>
          </ac:picMkLst>
        </pc:picChg>
        <pc:picChg chg="del">
          <ac:chgData name="Sebastian Roman Matysik" userId="S::2542@stud.usz.edu.pl::e26f4758-b44a-4ed7-a1b1-81ee13f95d00" providerId="AD" clId="Web-{BB980EDC-2A8B-56F3-EF64-EF994F6C7A30}" dt="2025-10-27T19:10:16.047" v="282"/>
          <ac:picMkLst>
            <pc:docMk/>
            <pc:sldMk cId="2042312793" sldId="277"/>
            <ac:picMk id="3" creationId="{2E344954-C081-D379-E795-AEA71BBE85AD}"/>
          </ac:picMkLst>
        </pc:picChg>
        <pc:picChg chg="del">
          <ac:chgData name="Sebastian Roman Matysik" userId="S::2542@stud.usz.edu.pl::e26f4758-b44a-4ed7-a1b1-81ee13f95d00" providerId="AD" clId="Web-{BB980EDC-2A8B-56F3-EF64-EF994F6C7A30}" dt="2025-10-27T19:10:17.110" v="283"/>
          <ac:picMkLst>
            <pc:docMk/>
            <pc:sldMk cId="2042312793" sldId="277"/>
            <ac:picMk id="4" creationId="{136521A3-8157-172F-2438-5F5D108952AB}"/>
          </ac:picMkLst>
        </pc:picChg>
        <pc:picChg chg="add mod">
          <ac:chgData name="Sebastian Roman Matysik" userId="S::2542@stud.usz.edu.pl::e26f4758-b44a-4ed7-a1b1-81ee13f95d00" providerId="AD" clId="Web-{BB980EDC-2A8B-56F3-EF64-EF994F6C7A30}" dt="2025-10-27T19:10:38.048" v="291" actId="1076"/>
          <ac:picMkLst>
            <pc:docMk/>
            <pc:sldMk cId="2042312793" sldId="277"/>
            <ac:picMk id="6" creationId="{9C105C4A-83B5-F03F-37BF-6CEEF1F4E3F2}"/>
          </ac:picMkLst>
        </pc:picChg>
      </pc:sldChg>
      <pc:sldChg chg="new del">
        <pc:chgData name="Sebastian Roman Matysik" userId="S::2542@stud.usz.edu.pl::e26f4758-b44a-4ed7-a1b1-81ee13f95d00" providerId="AD" clId="Web-{BB980EDC-2A8B-56F3-EF64-EF994F6C7A30}" dt="2025-10-27T19:10:05.641" v="280"/>
        <pc:sldMkLst>
          <pc:docMk/>
          <pc:sldMk cId="2935864256" sldId="277"/>
        </pc:sldMkLst>
      </pc:sldChg>
      <pc:sldChg chg="addSp delSp modSp add replId">
        <pc:chgData name="Sebastian Roman Matysik" userId="S::2542@stud.usz.edu.pl::e26f4758-b44a-4ed7-a1b1-81ee13f95d00" providerId="AD" clId="Web-{BB980EDC-2A8B-56F3-EF64-EF994F6C7A30}" dt="2025-10-27T19:15:55.613" v="438" actId="1076"/>
        <pc:sldMkLst>
          <pc:docMk/>
          <pc:sldMk cId="1962297475" sldId="278"/>
        </pc:sldMkLst>
        <pc:spChg chg="mod">
          <ac:chgData name="Sebastian Roman Matysik" userId="S::2542@stud.usz.edu.pl::e26f4758-b44a-4ed7-a1b1-81ee13f95d00" providerId="AD" clId="Web-{BB980EDC-2A8B-56F3-EF64-EF994F6C7A30}" dt="2025-10-27T19:15:50.190" v="437" actId="1076"/>
          <ac:spMkLst>
            <pc:docMk/>
            <pc:sldMk cId="1962297475" sldId="278"/>
            <ac:spMk id="5" creationId="{5FC3E008-3E75-9CEA-1990-7A3214EBDE12}"/>
          </ac:spMkLst>
        </pc:spChg>
        <pc:picChg chg="del">
          <ac:chgData name="Sebastian Roman Matysik" userId="S::2542@stud.usz.edu.pl::e26f4758-b44a-4ed7-a1b1-81ee13f95d00" providerId="AD" clId="Web-{BB980EDC-2A8B-56F3-EF64-EF994F6C7A30}" dt="2025-10-27T19:15:30.080" v="431"/>
          <ac:picMkLst>
            <pc:docMk/>
            <pc:sldMk cId="1962297475" sldId="278"/>
            <ac:picMk id="2" creationId="{5245B1C6-4516-F219-FD51-80EDB618C99F}"/>
          </ac:picMkLst>
        </pc:picChg>
        <pc:picChg chg="add mod">
          <ac:chgData name="Sebastian Roman Matysik" userId="S::2542@stud.usz.edu.pl::e26f4758-b44a-4ed7-a1b1-81ee13f95d00" providerId="AD" clId="Web-{BB980EDC-2A8B-56F3-EF64-EF994F6C7A30}" dt="2025-10-27T19:15:55.613" v="438" actId="1076"/>
          <ac:picMkLst>
            <pc:docMk/>
            <pc:sldMk cId="1962297475" sldId="278"/>
            <ac:picMk id="3" creationId="{DD9B9473-A220-CD8F-B414-AADEB4E3A120}"/>
          </ac:picMkLst>
        </pc:picChg>
      </pc:sldChg>
    </pc:docChg>
  </pc:docChgLst>
  <pc:docChgLst>
    <pc:chgData name="Krzysztof Józef Jaworski" userId="S::2539@stud.usz.edu.pl::6c2f88f4-d55b-461a-ba99-c1da5938c79b" providerId="AD" clId="Web-{6F4B8FE9-CF18-0E67-FD7A-8B6405FA3288}"/>
    <pc:docChg chg="addSld delSld modSld sldOrd">
      <pc:chgData name="Krzysztof Józef Jaworski" userId="S::2539@stud.usz.edu.pl::6c2f88f4-d55b-461a-ba99-c1da5938c79b" providerId="AD" clId="Web-{6F4B8FE9-CF18-0E67-FD7A-8B6405FA3288}" dt="2025-10-27T19:34:27.431" v="218"/>
      <pc:docMkLst>
        <pc:docMk/>
      </pc:docMkLst>
      <pc:sldChg chg="ord">
        <pc:chgData name="Krzysztof Józef Jaworski" userId="S::2539@stud.usz.edu.pl::6c2f88f4-d55b-461a-ba99-c1da5938c79b" providerId="AD" clId="Web-{6F4B8FE9-CF18-0E67-FD7A-8B6405FA3288}" dt="2025-10-27T19:09:01.480" v="128"/>
        <pc:sldMkLst>
          <pc:docMk/>
          <pc:sldMk cId="1770755153" sldId="260"/>
        </pc:sldMkLst>
      </pc:sldChg>
      <pc:sldChg chg="del">
        <pc:chgData name="Krzysztof Józef Jaworski" userId="S::2539@stud.usz.edu.pl::6c2f88f4-d55b-461a-ba99-c1da5938c79b" providerId="AD" clId="Web-{6F4B8FE9-CF18-0E67-FD7A-8B6405FA3288}" dt="2025-10-27T19:09:13.746" v="130"/>
        <pc:sldMkLst>
          <pc:docMk/>
          <pc:sldMk cId="4210464991" sldId="261"/>
        </pc:sldMkLst>
      </pc:sldChg>
      <pc:sldChg chg="ord">
        <pc:chgData name="Krzysztof Józef Jaworski" userId="S::2539@stud.usz.edu.pl::6c2f88f4-d55b-461a-ba99-c1da5938c79b" providerId="AD" clId="Web-{6F4B8FE9-CF18-0E67-FD7A-8B6405FA3288}" dt="2025-10-27T19:34:27.431" v="218"/>
        <pc:sldMkLst>
          <pc:docMk/>
          <pc:sldMk cId="1403588868" sldId="264"/>
        </pc:sldMkLst>
      </pc:sldChg>
      <pc:sldChg chg="modSp ord">
        <pc:chgData name="Krzysztof Józef Jaworski" userId="S::2539@stud.usz.edu.pl::6c2f88f4-d55b-461a-ba99-c1da5938c79b" providerId="AD" clId="Web-{6F4B8FE9-CF18-0E67-FD7A-8B6405FA3288}" dt="2025-10-27T19:09:26.012" v="162" actId="20577"/>
        <pc:sldMkLst>
          <pc:docMk/>
          <pc:sldMk cId="2635641515" sldId="276"/>
        </pc:sldMkLst>
        <pc:spChg chg="mod">
          <ac:chgData name="Krzysztof Józef Jaworski" userId="S::2539@stud.usz.edu.pl::6c2f88f4-d55b-461a-ba99-c1da5938c79b" providerId="AD" clId="Web-{6F4B8FE9-CF18-0E67-FD7A-8B6405FA3288}" dt="2025-10-27T19:09:26.012" v="162" actId="20577"/>
          <ac:spMkLst>
            <pc:docMk/>
            <pc:sldMk cId="2635641515" sldId="276"/>
            <ac:spMk id="5" creationId="{A6AC041B-0D8A-CB64-8659-C40A29D7E54A}"/>
          </ac:spMkLst>
        </pc:spChg>
      </pc:sldChg>
      <pc:sldChg chg="addSp modSp add replId">
        <pc:chgData name="Krzysztof Józef Jaworski" userId="S::2539@stud.usz.edu.pl::6c2f88f4-d55b-461a-ba99-c1da5938c79b" providerId="AD" clId="Web-{6F4B8FE9-CF18-0E67-FD7A-8B6405FA3288}" dt="2025-10-27T19:24:40.392" v="217" actId="20577"/>
        <pc:sldMkLst>
          <pc:docMk/>
          <pc:sldMk cId="2556187351" sldId="279"/>
        </pc:sldMkLst>
        <pc:spChg chg="add mod">
          <ac:chgData name="Krzysztof Józef Jaworski" userId="S::2539@stud.usz.edu.pl::6c2f88f4-d55b-461a-ba99-c1da5938c79b" providerId="AD" clId="Web-{6F4B8FE9-CF18-0E67-FD7A-8B6405FA3288}" dt="2025-10-27T19:21:23.173" v="167" actId="1076"/>
          <ac:spMkLst>
            <pc:docMk/>
            <pc:sldMk cId="2556187351" sldId="279"/>
            <ac:spMk id="2" creationId="{C30AF728-D52F-2CDC-BEEE-F23FFAB93CD1}"/>
          </ac:spMkLst>
        </pc:spChg>
        <pc:spChg chg="add mod">
          <ac:chgData name="Krzysztof Józef Jaworski" userId="S::2539@stud.usz.edu.pl::6c2f88f4-d55b-461a-ba99-c1da5938c79b" providerId="AD" clId="Web-{6F4B8FE9-CF18-0E67-FD7A-8B6405FA3288}" dt="2025-10-27T19:22:57.814" v="202" actId="20577"/>
          <ac:spMkLst>
            <pc:docMk/>
            <pc:sldMk cId="2556187351" sldId="279"/>
            <ac:spMk id="3" creationId="{2347A1D2-5D33-D3E4-FE65-A26B25ADD2BB}"/>
          </ac:spMkLst>
        </pc:spChg>
        <pc:spChg chg="add mod">
          <ac:chgData name="Krzysztof Józef Jaworski" userId="S::2539@stud.usz.edu.pl::6c2f88f4-d55b-461a-ba99-c1da5938c79b" providerId="AD" clId="Web-{6F4B8FE9-CF18-0E67-FD7A-8B6405FA3288}" dt="2025-10-27T19:24:40.392" v="217" actId="20577"/>
          <ac:spMkLst>
            <pc:docMk/>
            <pc:sldMk cId="2556187351" sldId="279"/>
            <ac:spMk id="4" creationId="{BC622857-2847-E9D2-38B6-96EFEF4ADDB4}"/>
          </ac:spMkLst>
        </pc:spChg>
        <pc:spChg chg="mod">
          <ac:chgData name="Krzysztof Józef Jaworski" userId="S::2539@stud.usz.edu.pl::6c2f88f4-d55b-461a-ba99-c1da5938c79b" providerId="AD" clId="Web-{6F4B8FE9-CF18-0E67-FD7A-8B6405FA3288}" dt="2025-10-27T19:22:30.704" v="179" actId="20577"/>
          <ac:spMkLst>
            <pc:docMk/>
            <pc:sldMk cId="2556187351" sldId="279"/>
            <ac:spMk id="5" creationId="{483D8DF5-D34D-87CB-0652-82356B055B9D}"/>
          </ac:spMkLst>
        </pc:spChg>
      </pc:sldChg>
    </pc:docChg>
  </pc:docChgLst>
  <pc:docChgLst>
    <pc:chgData name="Krzysztof Józef Jaworski" userId="S::2539@stud.usz.edu.pl::6c2f88f4-d55b-461a-ba99-c1da5938c79b" providerId="AD" clId="Web-{046874AF-BED3-6B09-8D7B-E87B7EFAE404}"/>
    <pc:docChg chg="addSld modSld sldOrd">
      <pc:chgData name="Krzysztof Józef Jaworski" userId="S::2539@stud.usz.edu.pl::6c2f88f4-d55b-461a-ba99-c1da5938c79b" providerId="AD" clId="Web-{046874AF-BED3-6B09-8D7B-E87B7EFAE404}" dt="2025-10-26T13:17:29.297" v="469" actId="1076"/>
      <pc:docMkLst>
        <pc:docMk/>
      </pc:docMkLst>
      <pc:sldChg chg="addSp delSp modSp mod setBg">
        <pc:chgData name="Krzysztof Józef Jaworski" userId="S::2539@stud.usz.edu.pl::6c2f88f4-d55b-461a-ba99-c1da5938c79b" providerId="AD" clId="Web-{046874AF-BED3-6B09-8D7B-E87B7EFAE404}" dt="2025-10-26T13:17:29.297" v="469" actId="1076"/>
        <pc:sldMkLst>
          <pc:docMk/>
          <pc:sldMk cId="650317164" sldId="256"/>
        </pc:sldMkLst>
        <pc:spChg chg="del">
          <ac:chgData name="Krzysztof Józef Jaworski" userId="S::2539@stud.usz.edu.pl::6c2f88f4-d55b-461a-ba99-c1da5938c79b" providerId="AD" clId="Web-{046874AF-BED3-6B09-8D7B-E87B7EFAE404}" dt="2025-10-26T12:46:01.639" v="0"/>
          <ac:spMkLst>
            <pc:docMk/>
            <pc:sldMk cId="650317164" sldId="256"/>
            <ac:spMk id="2" creationId="{00000000-0000-0000-0000-000000000000}"/>
          </ac:spMkLst>
        </pc:spChg>
        <pc:spChg chg="del">
          <ac:chgData name="Krzysztof Józef Jaworski" userId="S::2539@stud.usz.edu.pl::6c2f88f4-d55b-461a-ba99-c1da5938c79b" providerId="AD" clId="Web-{046874AF-BED3-6B09-8D7B-E87B7EFAE404}" dt="2025-10-26T12:46:04.982" v="1"/>
          <ac:spMkLst>
            <pc:docMk/>
            <pc:sldMk cId="650317164" sldId="256"/>
            <ac:spMk id="3" creationId="{00000000-0000-0000-0000-000000000000}"/>
          </ac:spMkLst>
        </pc:spChg>
        <pc:spChg chg="add mod">
          <ac:chgData name="Krzysztof Józef Jaworski" userId="S::2539@stud.usz.edu.pl::6c2f88f4-d55b-461a-ba99-c1da5938c79b" providerId="AD" clId="Web-{046874AF-BED3-6B09-8D7B-E87B7EFAE404}" dt="2025-10-26T13:17:29.297" v="469" actId="1076"/>
          <ac:spMkLst>
            <pc:docMk/>
            <pc:sldMk cId="650317164" sldId="256"/>
            <ac:spMk id="5" creationId="{8BF7914D-46A0-652E-14EE-1653614B942B}"/>
          </ac:spMkLst>
        </pc:spChg>
        <pc:spChg chg="add mod">
          <ac:chgData name="Krzysztof Józef Jaworski" userId="S::2539@stud.usz.edu.pl::6c2f88f4-d55b-461a-ba99-c1da5938c79b" providerId="AD" clId="Web-{046874AF-BED3-6B09-8D7B-E87B7EFAE404}" dt="2025-10-26T12:58:06.501" v="114" actId="1076"/>
          <ac:spMkLst>
            <pc:docMk/>
            <pc:sldMk cId="650317164" sldId="256"/>
            <ac:spMk id="9" creationId="{F7927BEB-60CF-A80D-6436-E38231F5C423}"/>
          </ac:spMkLst>
        </pc:spChg>
        <pc:spChg chg="add mod">
          <ac:chgData name="Krzysztof Józef Jaworski" userId="S::2539@stud.usz.edu.pl::6c2f88f4-d55b-461a-ba99-c1da5938c79b" providerId="AD" clId="Web-{046874AF-BED3-6B09-8D7B-E87B7EFAE404}" dt="2025-10-26T12:58:52.860" v="126" actId="20577"/>
          <ac:spMkLst>
            <pc:docMk/>
            <pc:sldMk cId="650317164" sldId="256"/>
            <ac:spMk id="10" creationId="{D982E566-E7A0-ECD0-FAB0-16FCD2896418}"/>
          </ac:spMkLst>
        </pc:spChg>
        <pc:picChg chg="add del mod">
          <ac:chgData name="Krzysztof Józef Jaworski" userId="S::2539@stud.usz.edu.pl::6c2f88f4-d55b-461a-ba99-c1da5938c79b" providerId="AD" clId="Web-{046874AF-BED3-6B09-8D7B-E87B7EFAE404}" dt="2025-10-26T12:49:55.440" v="29"/>
          <ac:picMkLst>
            <pc:docMk/>
            <pc:sldMk cId="650317164" sldId="256"/>
            <ac:picMk id="4" creationId="{7E1BB840-0FA9-4479-CDBE-1071B708E080}"/>
          </ac:picMkLst>
        </pc:picChg>
        <pc:picChg chg="add del mod">
          <ac:chgData name="Krzysztof Józef Jaworski" userId="S::2539@stud.usz.edu.pl::6c2f88f4-d55b-461a-ba99-c1da5938c79b" providerId="AD" clId="Web-{046874AF-BED3-6B09-8D7B-E87B7EFAE404}" dt="2025-10-26T12:49:52.940" v="28"/>
          <ac:picMkLst>
            <pc:docMk/>
            <pc:sldMk cId="650317164" sldId="256"/>
            <ac:picMk id="6" creationId="{3F2DE434-D418-2741-29B9-9F5C3ABBFA52}"/>
          </ac:picMkLst>
        </pc:picChg>
        <pc:picChg chg="add mod">
          <ac:chgData name="Krzysztof Józef Jaworski" userId="S::2539@stud.usz.edu.pl::6c2f88f4-d55b-461a-ba99-c1da5938c79b" providerId="AD" clId="Web-{046874AF-BED3-6B09-8D7B-E87B7EFAE404}" dt="2025-10-26T12:58:00.017" v="113" actId="1076"/>
          <ac:picMkLst>
            <pc:docMk/>
            <pc:sldMk cId="650317164" sldId="256"/>
            <ac:picMk id="7" creationId="{0A244218-487E-BDA6-1810-F4FE13A6E53C}"/>
          </ac:picMkLst>
        </pc:picChg>
        <pc:picChg chg="add mod">
          <ac:chgData name="Krzysztof Józef Jaworski" userId="S::2539@stud.usz.edu.pl::6c2f88f4-d55b-461a-ba99-c1da5938c79b" providerId="AD" clId="Web-{046874AF-BED3-6B09-8D7B-E87B7EFAE404}" dt="2025-10-26T12:58:10.079" v="115" actId="1076"/>
          <ac:picMkLst>
            <pc:docMk/>
            <pc:sldMk cId="650317164" sldId="256"/>
            <ac:picMk id="8" creationId="{896B1D54-527F-6F4C-1859-19E6EC676148}"/>
          </ac:picMkLst>
        </pc:picChg>
        <pc:picChg chg="add mod modCrop">
          <ac:chgData name="Krzysztof Józef Jaworski" userId="S::2539@stud.usz.edu.pl::6c2f88f4-d55b-461a-ba99-c1da5938c79b" providerId="AD" clId="Web-{046874AF-BED3-6B09-8D7B-E87B7EFAE404}" dt="2025-10-26T12:57:07.283" v="109" actId="1076"/>
          <ac:picMkLst>
            <pc:docMk/>
            <pc:sldMk cId="650317164" sldId="256"/>
            <ac:picMk id="11" creationId="{152BAE89-5E7C-3AE4-9AD4-99B18729BDAE}"/>
          </ac:picMkLst>
        </pc:picChg>
      </pc:sldChg>
      <pc:sldChg chg="delSp modSp add replId">
        <pc:chgData name="Krzysztof Józef Jaworski" userId="S::2539@stud.usz.edu.pl::6c2f88f4-d55b-461a-ba99-c1da5938c79b" providerId="AD" clId="Web-{046874AF-BED3-6B09-8D7B-E87B7EFAE404}" dt="2025-10-26T13:05:42.796" v="309" actId="20577"/>
        <pc:sldMkLst>
          <pc:docMk/>
          <pc:sldMk cId="2981602114" sldId="257"/>
        </pc:sldMkLst>
        <pc:spChg chg="mod">
          <ac:chgData name="Krzysztof Józef Jaworski" userId="S::2539@stud.usz.edu.pl::6c2f88f4-d55b-461a-ba99-c1da5938c79b" providerId="AD" clId="Web-{046874AF-BED3-6B09-8D7B-E87B7EFAE404}" dt="2025-10-26T13:05:42.796" v="309" actId="20577"/>
          <ac:spMkLst>
            <pc:docMk/>
            <pc:sldMk cId="2981602114" sldId="257"/>
            <ac:spMk id="5" creationId="{5EDE66E7-13B1-9461-22A5-6C78670D652C}"/>
          </ac:spMkLst>
        </pc:spChg>
        <pc:spChg chg="del">
          <ac:chgData name="Krzysztof Józef Jaworski" userId="S::2539@stud.usz.edu.pl::6c2f88f4-d55b-461a-ba99-c1da5938c79b" providerId="AD" clId="Web-{046874AF-BED3-6B09-8D7B-E87B7EFAE404}" dt="2025-10-26T13:03:21.999" v="141"/>
          <ac:spMkLst>
            <pc:docMk/>
            <pc:sldMk cId="2981602114" sldId="257"/>
            <ac:spMk id="9" creationId="{C98EBDA8-DE0D-DEBF-7075-B8B4DE2F9F5D}"/>
          </ac:spMkLst>
        </pc:spChg>
        <pc:spChg chg="del">
          <ac:chgData name="Krzysztof Józef Jaworski" userId="S::2539@stud.usz.edu.pl::6c2f88f4-d55b-461a-ba99-c1da5938c79b" providerId="AD" clId="Web-{046874AF-BED3-6B09-8D7B-E87B7EFAE404}" dt="2025-10-26T13:03:34.921" v="145"/>
          <ac:spMkLst>
            <pc:docMk/>
            <pc:sldMk cId="2981602114" sldId="257"/>
            <ac:spMk id="10" creationId="{A67B7DCD-9B99-3D87-AE67-A2C854C700FE}"/>
          </ac:spMkLst>
        </pc:spChg>
        <pc:picChg chg="mod">
          <ac:chgData name="Krzysztof Józef Jaworski" userId="S::2539@stud.usz.edu.pl::6c2f88f4-d55b-461a-ba99-c1da5938c79b" providerId="AD" clId="Web-{046874AF-BED3-6B09-8D7B-E87B7EFAE404}" dt="2025-10-26T13:03:30.781" v="144" actId="1076"/>
          <ac:picMkLst>
            <pc:docMk/>
            <pc:sldMk cId="2981602114" sldId="257"/>
            <ac:picMk id="7" creationId="{F2480825-4D2F-7779-D48B-94D6DB44D591}"/>
          </ac:picMkLst>
        </pc:picChg>
        <pc:picChg chg="mod">
          <ac:chgData name="Krzysztof Józef Jaworski" userId="S::2539@stud.usz.edu.pl::6c2f88f4-d55b-461a-ba99-c1da5938c79b" providerId="AD" clId="Web-{046874AF-BED3-6B09-8D7B-E87B7EFAE404}" dt="2025-10-26T13:03:42.327" v="147" actId="1076"/>
          <ac:picMkLst>
            <pc:docMk/>
            <pc:sldMk cId="2981602114" sldId="257"/>
            <ac:picMk id="8" creationId="{FE4D7FA5-B6E1-C288-0519-AAA1459B2FA5}"/>
          </ac:picMkLst>
        </pc:picChg>
      </pc:sldChg>
      <pc:sldChg chg="addSp delSp modSp add ord replId">
        <pc:chgData name="Krzysztof Józef Jaworski" userId="S::2539@stud.usz.edu.pl::6c2f88f4-d55b-461a-ba99-c1da5938c79b" providerId="AD" clId="Web-{046874AF-BED3-6B09-8D7B-E87B7EFAE404}" dt="2025-10-26T13:08:19.342" v="326"/>
        <pc:sldMkLst>
          <pc:docMk/>
          <pc:sldMk cId="3684448225" sldId="258"/>
        </pc:sldMkLst>
        <pc:spChg chg="add del mod">
          <ac:chgData name="Krzysztof Józef Jaworski" userId="S::2539@stud.usz.edu.pl::6c2f88f4-d55b-461a-ba99-c1da5938c79b" providerId="AD" clId="Web-{046874AF-BED3-6B09-8D7B-E87B7EFAE404}" dt="2025-10-26T13:06:52.249" v="319"/>
          <ac:spMkLst>
            <pc:docMk/>
            <pc:sldMk cId="3684448225" sldId="258"/>
            <ac:spMk id="2" creationId="{EFB3AA64-8400-DB59-A136-F29000920E99}"/>
          </ac:spMkLst>
        </pc:spChg>
        <pc:spChg chg="del">
          <ac:chgData name="Krzysztof Józef Jaworski" userId="S::2539@stud.usz.edu.pl::6c2f88f4-d55b-461a-ba99-c1da5938c79b" providerId="AD" clId="Web-{046874AF-BED3-6B09-8D7B-E87B7EFAE404}" dt="2025-10-26T13:06:24.655" v="311"/>
          <ac:spMkLst>
            <pc:docMk/>
            <pc:sldMk cId="3684448225" sldId="258"/>
            <ac:spMk id="5" creationId="{97149DDD-10FE-2BE4-57DA-71674F759BBE}"/>
          </ac:spMkLst>
        </pc:spChg>
        <pc:picChg chg="add mod">
          <ac:chgData name="Krzysztof Józef Jaworski" userId="S::2539@stud.usz.edu.pl::6c2f88f4-d55b-461a-ba99-c1da5938c79b" providerId="AD" clId="Web-{046874AF-BED3-6B09-8D7B-E87B7EFAE404}" dt="2025-10-26T13:07:25.452" v="324" actId="1076"/>
          <ac:picMkLst>
            <pc:docMk/>
            <pc:sldMk cId="3684448225" sldId="258"/>
            <ac:picMk id="3" creationId="{59DDE618-E16B-641B-21F8-9678B93C8A5F}"/>
          </ac:picMkLst>
        </pc:picChg>
      </pc:sldChg>
      <pc:sldChg chg="modSp add replId">
        <pc:chgData name="Krzysztof Józef Jaworski" userId="S::2539@stud.usz.edu.pl::6c2f88f4-d55b-461a-ba99-c1da5938c79b" providerId="AD" clId="Web-{046874AF-BED3-6B09-8D7B-E87B7EFAE404}" dt="2025-10-26T13:09:50.419" v="349" actId="1076"/>
        <pc:sldMkLst>
          <pc:docMk/>
          <pc:sldMk cId="2434046252" sldId="259"/>
        </pc:sldMkLst>
        <pc:spChg chg="mod">
          <ac:chgData name="Krzysztof Józef Jaworski" userId="S::2539@stud.usz.edu.pl::6c2f88f4-d55b-461a-ba99-c1da5938c79b" providerId="AD" clId="Web-{046874AF-BED3-6B09-8D7B-E87B7EFAE404}" dt="2025-10-26T13:09:50.419" v="349" actId="1076"/>
          <ac:spMkLst>
            <pc:docMk/>
            <pc:sldMk cId="2434046252" sldId="259"/>
            <ac:spMk id="5" creationId="{71C1DAE3-FE69-BB60-F42D-CA4B9F7F868B}"/>
          </ac:spMkLst>
        </pc:spChg>
      </pc:sldChg>
      <pc:sldChg chg="addSp modSp add ord replId">
        <pc:chgData name="Krzysztof Józef Jaworski" userId="S::2539@stud.usz.edu.pl::6c2f88f4-d55b-461a-ba99-c1da5938c79b" providerId="AD" clId="Web-{046874AF-BED3-6B09-8D7B-E87B7EFAE404}" dt="2025-10-26T13:14:37.111" v="420"/>
        <pc:sldMkLst>
          <pc:docMk/>
          <pc:sldMk cId="1770755153" sldId="260"/>
        </pc:sldMkLst>
        <pc:spChg chg="add mod">
          <ac:chgData name="Krzysztof Józef Jaworski" userId="S::2539@stud.usz.edu.pl::6c2f88f4-d55b-461a-ba99-c1da5938c79b" providerId="AD" clId="Web-{046874AF-BED3-6B09-8D7B-E87B7EFAE404}" dt="2025-10-26T13:14:18.736" v="418" actId="20577"/>
          <ac:spMkLst>
            <pc:docMk/>
            <pc:sldMk cId="1770755153" sldId="260"/>
            <ac:spMk id="3" creationId="{B271B5A2-4940-482D-C6A6-D0FB20D65BBB}"/>
          </ac:spMkLst>
        </pc:spChg>
        <pc:spChg chg="mod">
          <ac:chgData name="Krzysztof Józef Jaworski" userId="S::2539@stud.usz.edu.pl::6c2f88f4-d55b-461a-ba99-c1da5938c79b" providerId="AD" clId="Web-{046874AF-BED3-6B09-8D7B-E87B7EFAE404}" dt="2025-10-26T13:11:29.183" v="380" actId="1076"/>
          <ac:spMkLst>
            <pc:docMk/>
            <pc:sldMk cId="1770755153" sldId="260"/>
            <ac:spMk id="5" creationId="{B0B6E58A-2138-E549-5A95-25A99E988CBA}"/>
          </ac:spMkLst>
        </pc:spChg>
        <pc:picChg chg="add mod">
          <ac:chgData name="Krzysztof Józef Jaworski" userId="S::2539@stud.usz.edu.pl::6c2f88f4-d55b-461a-ba99-c1da5938c79b" providerId="AD" clId="Web-{046874AF-BED3-6B09-8D7B-E87B7EFAE404}" dt="2025-10-26T13:13:57.596" v="413" actId="1076"/>
          <ac:picMkLst>
            <pc:docMk/>
            <pc:sldMk cId="1770755153" sldId="260"/>
            <ac:picMk id="2" creationId="{2DD0EC20-D2E9-A08E-960B-68DE1DC7A8BD}"/>
          </ac:picMkLst>
        </pc:picChg>
      </pc:sldChg>
      <pc:sldChg chg="modSp add replId">
        <pc:chgData name="Krzysztof Józef Jaworski" userId="S::2539@stud.usz.edu.pl::6c2f88f4-d55b-461a-ba99-c1da5938c79b" providerId="AD" clId="Web-{046874AF-BED3-6B09-8D7B-E87B7EFAE404}" dt="2025-10-26T13:16:07.298" v="440" actId="20577"/>
        <pc:sldMkLst>
          <pc:docMk/>
          <pc:sldMk cId="4210464991" sldId="261"/>
        </pc:sldMkLst>
        <pc:spChg chg="mod">
          <ac:chgData name="Krzysztof Józef Jaworski" userId="S::2539@stud.usz.edu.pl::6c2f88f4-d55b-461a-ba99-c1da5938c79b" providerId="AD" clId="Web-{046874AF-BED3-6B09-8D7B-E87B7EFAE404}" dt="2025-10-26T13:16:07.298" v="440" actId="20577"/>
          <ac:spMkLst>
            <pc:docMk/>
            <pc:sldMk cId="4210464991" sldId="261"/>
            <ac:spMk id="5" creationId="{1A0E59FA-9BA1-B8C8-E1F1-888DFF34B9C5}"/>
          </ac:spMkLst>
        </pc:spChg>
      </pc:sldChg>
      <pc:sldChg chg="modSp add replId">
        <pc:chgData name="Krzysztof Józef Jaworski" userId="S::2539@stud.usz.edu.pl::6c2f88f4-d55b-461a-ba99-c1da5938c79b" providerId="AD" clId="Web-{046874AF-BED3-6B09-8D7B-E87B7EFAE404}" dt="2025-10-26T13:16:32.001" v="457" actId="20577"/>
        <pc:sldMkLst>
          <pc:docMk/>
          <pc:sldMk cId="3663544529" sldId="262"/>
        </pc:sldMkLst>
        <pc:spChg chg="mod">
          <ac:chgData name="Krzysztof Józef Jaworski" userId="S::2539@stud.usz.edu.pl::6c2f88f4-d55b-461a-ba99-c1da5938c79b" providerId="AD" clId="Web-{046874AF-BED3-6B09-8D7B-E87B7EFAE404}" dt="2025-10-26T13:16:32.001" v="457" actId="20577"/>
          <ac:spMkLst>
            <pc:docMk/>
            <pc:sldMk cId="3663544529" sldId="262"/>
            <ac:spMk id="5" creationId="{E6EE9875-F84A-E42F-3767-7E27B7EF8483}"/>
          </ac:spMkLst>
        </pc:spChg>
      </pc:sldChg>
      <pc:sldChg chg="modSp add replId">
        <pc:chgData name="Krzysztof Józef Jaworski" userId="S::2539@stud.usz.edu.pl::6c2f88f4-d55b-461a-ba99-c1da5938c79b" providerId="AD" clId="Web-{046874AF-BED3-6B09-8D7B-E87B7EFAE404}" dt="2025-10-26T13:16:48.938" v="468" actId="20577"/>
        <pc:sldMkLst>
          <pc:docMk/>
          <pc:sldMk cId="1072182444" sldId="263"/>
        </pc:sldMkLst>
        <pc:spChg chg="mod">
          <ac:chgData name="Krzysztof Józef Jaworski" userId="S::2539@stud.usz.edu.pl::6c2f88f4-d55b-461a-ba99-c1da5938c79b" providerId="AD" clId="Web-{046874AF-BED3-6B09-8D7B-E87B7EFAE404}" dt="2025-10-26T13:16:48.938" v="468" actId="20577"/>
          <ac:spMkLst>
            <pc:docMk/>
            <pc:sldMk cId="1072182444" sldId="263"/>
            <ac:spMk id="5" creationId="{D472DA56-CCF2-BF2A-0332-D29D99B2E8E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27.10.2025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1757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27.10.2025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450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27.10.2025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0386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27.10.2025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7380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27.10.2025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34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27.10.2025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303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27.10.2025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180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27.10.2025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479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27.10.2025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0839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27.10.2025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5530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27.10.2025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4906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AA868-8872-43E4-8C98-D34DABD1FD38}" type="datetimeFigureOut">
              <a:rPr lang="pl-PL" smtClean="0"/>
              <a:t>27.10.2025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663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97t7eRbYWPc?feature=oembed" TargetMode="Externa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2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8BF7914D-46A0-652E-14EE-1653614B942B}"/>
              </a:ext>
            </a:extLst>
          </p:cNvPr>
          <p:cNvSpPr txBox="1"/>
          <p:nvPr/>
        </p:nvSpPr>
        <p:spPr>
          <a:xfrm>
            <a:off x="4230822" y="2052780"/>
            <a:ext cx="408432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b="1"/>
              <a:t>Możliwości narzędzia</a:t>
            </a:r>
          </a:p>
        </p:txBody>
      </p:sp>
      <p:pic>
        <p:nvPicPr>
          <p:cNvPr id="7" name="Obraz 6" descr="Obraz zawierający tekst, zrzut ekranu, Grafika, projekt graficzny&#10;&#10;Zawartość wygenerowana przez AI może być niepoprawna.">
            <a:extLst>
              <a:ext uri="{FF2B5EF4-FFF2-40B4-BE49-F238E27FC236}">
                <a16:creationId xmlns:a16="http://schemas.microsoft.com/office/drawing/2014/main" id="{0A244218-487E-BDA6-1810-F4FE13A6E5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5827" y="5805507"/>
            <a:ext cx="7135514" cy="1053280"/>
          </a:xfrm>
          <a:prstGeom prst="rect">
            <a:avLst/>
          </a:prstGeom>
        </p:spPr>
      </p:pic>
      <p:pic>
        <p:nvPicPr>
          <p:cNvPr id="8" name="Obraz 7" descr="Obraz zawierający Grafika, design, ilustracja&#10;&#10;Zawartość wygenerowana przez AI może być niepoprawna.">
            <a:extLst>
              <a:ext uri="{FF2B5EF4-FFF2-40B4-BE49-F238E27FC236}">
                <a16:creationId xmlns:a16="http://schemas.microsoft.com/office/drawing/2014/main" id="{896B1D54-527F-6F4C-1859-19E6EC6761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7744" y="1715925"/>
            <a:ext cx="4362450" cy="1047750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F7927BEB-60CF-A80D-6436-E38231F5C423}"/>
              </a:ext>
            </a:extLst>
          </p:cNvPr>
          <p:cNvSpPr txBox="1"/>
          <p:nvPr/>
        </p:nvSpPr>
        <p:spPr>
          <a:xfrm>
            <a:off x="4592493" y="5370276"/>
            <a:ext cx="408432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b="1"/>
              <a:t>Organizatorzy: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D982E566-E7A0-ECD0-FAB0-16FCD2896418}"/>
              </a:ext>
            </a:extLst>
          </p:cNvPr>
          <p:cNvSpPr txBox="1"/>
          <p:nvPr/>
        </p:nvSpPr>
        <p:spPr>
          <a:xfrm>
            <a:off x="8750209" y="3744915"/>
            <a:ext cx="408432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/>
              <a:t>mgr Krzysztof Jaworski </a:t>
            </a:r>
          </a:p>
          <a:p>
            <a:r>
              <a:rPr lang="pl-PL"/>
              <a:t>mgr Sebastian Matysik</a:t>
            </a:r>
          </a:p>
        </p:txBody>
      </p:sp>
      <p:pic>
        <p:nvPicPr>
          <p:cNvPr id="11" name="Obraz 10" descr="Obraz zawierający książka, regał na książki, regały, pokój&#10;&#10;Zawartość wygenerowana przez AI może być niepoprawna.">
            <a:extLst>
              <a:ext uri="{FF2B5EF4-FFF2-40B4-BE49-F238E27FC236}">
                <a16:creationId xmlns:a16="http://schemas.microsoft.com/office/drawing/2014/main" id="{152BAE89-5E7C-3AE4-9AD4-99B18729BDAE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44000"/>
          </a:blip>
          <a:srcRect t="-1468" r="50581" b="-40"/>
          <a:stretch>
            <a:fillRect/>
          </a:stretch>
        </p:blipFill>
        <p:spPr>
          <a:xfrm>
            <a:off x="-803" y="-104236"/>
            <a:ext cx="3667027" cy="696144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2E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59330A7-7A06-6E5E-22F7-25BB70BD3D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97717474-730C-DBE1-A888-F8D9AC425DC6}"/>
              </a:ext>
            </a:extLst>
          </p:cNvPr>
          <p:cNvSpPr txBox="1"/>
          <p:nvPr/>
        </p:nvSpPr>
        <p:spPr>
          <a:xfrm>
            <a:off x="4073163" y="145000"/>
            <a:ext cx="7669347" cy="31393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b="1">
                <a:ea typeface="+mn-lt"/>
                <a:cs typeface="+mn-lt"/>
              </a:rPr>
              <a:t>Scenariusz – szybkie analizowanie artykułów</a:t>
            </a:r>
          </a:p>
          <a:p>
            <a:endParaRPr lang="pl-PL" b="1"/>
          </a:p>
          <a:p>
            <a:pPr marL="285750" indent="-285750">
              <a:buFont typeface="Arial"/>
              <a:buChar char="•"/>
            </a:pPr>
            <a:r>
              <a:rPr lang="pl-PL">
                <a:ea typeface="+mn-lt"/>
                <a:cs typeface="+mn-lt"/>
              </a:rPr>
              <a:t>Można zapytać:</a:t>
            </a:r>
            <a:endParaRPr lang="pl-PL"/>
          </a:p>
          <a:p>
            <a:r>
              <a:rPr lang="pl-PL" i="1">
                <a:ea typeface="+mn-lt"/>
                <a:cs typeface="+mn-lt"/>
              </a:rPr>
              <a:t>„</a:t>
            </a:r>
            <a:r>
              <a:rPr lang="pl-PL" i="1" err="1">
                <a:ea typeface="+mn-lt"/>
                <a:cs typeface="+mn-lt"/>
              </a:rPr>
              <a:t>Summarize</a:t>
            </a:r>
            <a:r>
              <a:rPr lang="pl-PL" i="1">
                <a:ea typeface="+mn-lt"/>
                <a:cs typeface="+mn-lt"/>
              </a:rPr>
              <a:t> the </a:t>
            </a:r>
            <a:r>
              <a:rPr lang="pl-PL" i="1" err="1">
                <a:ea typeface="+mn-lt"/>
                <a:cs typeface="+mn-lt"/>
              </a:rPr>
              <a:t>experimental</a:t>
            </a:r>
            <a:r>
              <a:rPr lang="pl-PL" i="1">
                <a:ea typeface="+mn-lt"/>
                <a:cs typeface="+mn-lt"/>
              </a:rPr>
              <a:t> setup.”</a:t>
            </a:r>
            <a:endParaRPr lang="pl-PL"/>
          </a:p>
          <a:p>
            <a:r>
              <a:rPr lang="pl-PL" i="1">
                <a:ea typeface="+mn-lt"/>
                <a:cs typeface="+mn-lt"/>
              </a:rPr>
              <a:t>„</a:t>
            </a:r>
            <a:r>
              <a:rPr lang="pl-PL" i="1" err="1">
                <a:ea typeface="+mn-lt"/>
                <a:cs typeface="+mn-lt"/>
              </a:rPr>
              <a:t>What</a:t>
            </a:r>
            <a:r>
              <a:rPr lang="pl-PL" i="1">
                <a:ea typeface="+mn-lt"/>
                <a:cs typeface="+mn-lt"/>
              </a:rPr>
              <a:t> </a:t>
            </a:r>
            <a:r>
              <a:rPr lang="pl-PL" i="1" err="1">
                <a:ea typeface="+mn-lt"/>
                <a:cs typeface="+mn-lt"/>
              </a:rPr>
              <a:t>are</a:t>
            </a:r>
            <a:r>
              <a:rPr lang="pl-PL" i="1">
                <a:ea typeface="+mn-lt"/>
                <a:cs typeface="+mn-lt"/>
              </a:rPr>
              <a:t> the </a:t>
            </a:r>
            <a:r>
              <a:rPr lang="pl-PL" i="1" err="1">
                <a:ea typeface="+mn-lt"/>
                <a:cs typeface="+mn-lt"/>
              </a:rPr>
              <a:t>study</a:t>
            </a:r>
            <a:r>
              <a:rPr lang="pl-PL" i="1">
                <a:ea typeface="+mn-lt"/>
                <a:cs typeface="+mn-lt"/>
              </a:rPr>
              <a:t> </a:t>
            </a:r>
            <a:r>
              <a:rPr lang="pl-PL" i="1" err="1">
                <a:ea typeface="+mn-lt"/>
                <a:cs typeface="+mn-lt"/>
              </a:rPr>
              <a:t>limitations</a:t>
            </a:r>
            <a:r>
              <a:rPr lang="pl-PL" i="1">
                <a:ea typeface="+mn-lt"/>
                <a:cs typeface="+mn-lt"/>
              </a:rPr>
              <a:t>?”</a:t>
            </a:r>
            <a:endParaRPr lang="pl-PL"/>
          </a:p>
          <a:p>
            <a:r>
              <a:rPr lang="pl-PL" i="1">
                <a:ea typeface="+mn-lt"/>
                <a:cs typeface="+mn-lt"/>
              </a:rPr>
              <a:t>„List the </a:t>
            </a:r>
            <a:r>
              <a:rPr lang="pl-PL" i="1" err="1">
                <a:ea typeface="+mn-lt"/>
                <a:cs typeface="+mn-lt"/>
              </a:rPr>
              <a:t>main</a:t>
            </a:r>
            <a:r>
              <a:rPr lang="pl-PL" i="1">
                <a:ea typeface="+mn-lt"/>
                <a:cs typeface="+mn-lt"/>
              </a:rPr>
              <a:t> </a:t>
            </a:r>
            <a:r>
              <a:rPr lang="pl-PL" i="1" err="1">
                <a:ea typeface="+mn-lt"/>
                <a:cs typeface="+mn-lt"/>
              </a:rPr>
              <a:t>findings</a:t>
            </a:r>
            <a:r>
              <a:rPr lang="pl-PL" i="1">
                <a:ea typeface="+mn-lt"/>
                <a:cs typeface="+mn-lt"/>
              </a:rPr>
              <a:t>.”</a:t>
            </a:r>
            <a:endParaRPr lang="pl-PL"/>
          </a:p>
          <a:p>
            <a:pPr marL="285750" indent="-285750">
              <a:buFont typeface="Arial"/>
              <a:buChar char="•"/>
            </a:pPr>
            <a:endParaRPr lang="pl-PL" i="1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pl-PL">
                <a:ea typeface="+mn-lt"/>
                <a:cs typeface="+mn-lt"/>
              </a:rPr>
              <a:t>AI wskazuje fragmenty tekstu z odpowiedziami.</a:t>
            </a:r>
          </a:p>
          <a:p>
            <a:pPr marL="285750" indent="-285750">
              <a:buFont typeface="Arial"/>
              <a:buChar char="•"/>
            </a:pPr>
            <a:endParaRPr lang="pl-PL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pl-PL" b="1">
                <a:ea typeface="+mn-lt"/>
                <a:cs typeface="+mn-lt"/>
              </a:rPr>
              <a:t>Efekt:</a:t>
            </a:r>
            <a:r>
              <a:rPr lang="pl-PL">
                <a:ea typeface="+mn-lt"/>
                <a:cs typeface="+mn-lt"/>
              </a:rPr>
              <a:t> oszczędność czasu i lepsze zrozumienie struktury artykułu.</a:t>
            </a:r>
            <a:endParaRPr lang="pl-PL"/>
          </a:p>
          <a:p>
            <a:endParaRPr lang="pl-PL"/>
          </a:p>
        </p:txBody>
      </p:sp>
      <p:pic>
        <p:nvPicPr>
          <p:cNvPr id="7" name="Obraz 6" descr="Obraz zawierający tekst, zrzut ekranu, Grafika, projekt graficzny&#10;&#10;Zawartość wygenerowana przez AI może być niepoprawna.">
            <a:extLst>
              <a:ext uri="{FF2B5EF4-FFF2-40B4-BE49-F238E27FC236}">
                <a16:creationId xmlns:a16="http://schemas.microsoft.com/office/drawing/2014/main" id="{F14A99B3-295D-FABC-FFD2-E8C8E74B57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6056" y="6026849"/>
            <a:ext cx="5705857" cy="831938"/>
          </a:xfrm>
          <a:prstGeom prst="rect">
            <a:avLst/>
          </a:prstGeom>
        </p:spPr>
      </p:pic>
      <p:pic>
        <p:nvPicPr>
          <p:cNvPr id="8" name="Obraz 7" descr="Obraz zawierający Grafika, design, ilustracja&#10;&#10;Zawartość wygenerowana przez AI może być niepoprawna.">
            <a:extLst>
              <a:ext uri="{FF2B5EF4-FFF2-40B4-BE49-F238E27FC236}">
                <a16:creationId xmlns:a16="http://schemas.microsoft.com/office/drawing/2014/main" id="{2ED7D684-FE16-8972-FCD6-347915661F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4886" y="6113753"/>
            <a:ext cx="2823937" cy="655865"/>
          </a:xfrm>
          <a:prstGeom prst="rect">
            <a:avLst/>
          </a:prstGeom>
        </p:spPr>
      </p:pic>
      <p:pic>
        <p:nvPicPr>
          <p:cNvPr id="11" name="Obraz 10" descr="Obraz zawierający książka, regał na książki, regały, pokój&#10;&#10;Zawartość wygenerowana przez AI może być niepoprawna.">
            <a:extLst>
              <a:ext uri="{FF2B5EF4-FFF2-40B4-BE49-F238E27FC236}">
                <a16:creationId xmlns:a16="http://schemas.microsoft.com/office/drawing/2014/main" id="{07CED121-74D6-9874-A893-A669A9E24D1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44000"/>
          </a:blip>
          <a:srcRect t="-1468" r="50581" b="-40"/>
          <a:stretch>
            <a:fillRect/>
          </a:stretch>
        </p:blipFill>
        <p:spPr>
          <a:xfrm>
            <a:off x="-803" y="-104236"/>
            <a:ext cx="3667027" cy="6961444"/>
          </a:xfrm>
          <a:prstGeom prst="rect">
            <a:avLst/>
          </a:prstGeom>
          <a:effectLst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4F60126-F118-DB1E-C74E-7CAEC41A4B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3014" y="3128389"/>
            <a:ext cx="5032614" cy="2807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520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2E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F4BA91-B438-4C87-6172-22B45A980B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257D8142-84EA-BFA0-0058-00DA3A6B94E3}"/>
              </a:ext>
            </a:extLst>
          </p:cNvPr>
          <p:cNvSpPr txBox="1"/>
          <p:nvPr/>
        </p:nvSpPr>
        <p:spPr>
          <a:xfrm>
            <a:off x="4170540" y="228651"/>
            <a:ext cx="766934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b="1" err="1"/>
              <a:t>ScienceDirect</a:t>
            </a:r>
            <a:r>
              <a:rPr lang="pl-PL" b="1"/>
              <a:t> AI vs </a:t>
            </a:r>
            <a:r>
              <a:rPr lang="pl-PL" b="1" err="1"/>
              <a:t>ChatGPT</a:t>
            </a:r>
            <a:endParaRPr lang="en-US" err="1"/>
          </a:p>
        </p:txBody>
      </p:sp>
      <p:pic>
        <p:nvPicPr>
          <p:cNvPr id="7" name="Obraz 6" descr="Obraz zawierający tekst, zrzut ekranu, Grafika, projekt graficzny&#10;&#10;Zawartość wygenerowana przez AI może być niepoprawna.">
            <a:extLst>
              <a:ext uri="{FF2B5EF4-FFF2-40B4-BE49-F238E27FC236}">
                <a16:creationId xmlns:a16="http://schemas.microsoft.com/office/drawing/2014/main" id="{7CBDE896-05D9-DF01-91FB-FDE57BF47C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6056" y="6026849"/>
            <a:ext cx="5705857" cy="831938"/>
          </a:xfrm>
          <a:prstGeom prst="rect">
            <a:avLst/>
          </a:prstGeom>
        </p:spPr>
      </p:pic>
      <p:pic>
        <p:nvPicPr>
          <p:cNvPr id="8" name="Obraz 7" descr="Obraz zawierający Grafika, design, ilustracja&#10;&#10;Zawartość wygenerowana przez AI może być niepoprawna.">
            <a:extLst>
              <a:ext uri="{FF2B5EF4-FFF2-40B4-BE49-F238E27FC236}">
                <a16:creationId xmlns:a16="http://schemas.microsoft.com/office/drawing/2014/main" id="{385C76A6-FDE3-F0AB-995C-9AE0967052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4886" y="6113753"/>
            <a:ext cx="2823937" cy="655865"/>
          </a:xfrm>
          <a:prstGeom prst="rect">
            <a:avLst/>
          </a:prstGeom>
        </p:spPr>
      </p:pic>
      <p:pic>
        <p:nvPicPr>
          <p:cNvPr id="11" name="Obraz 10" descr="Obraz zawierający książka, regał na książki, regały, pokój&#10;&#10;Zawartość wygenerowana przez AI może być niepoprawna.">
            <a:extLst>
              <a:ext uri="{FF2B5EF4-FFF2-40B4-BE49-F238E27FC236}">
                <a16:creationId xmlns:a16="http://schemas.microsoft.com/office/drawing/2014/main" id="{0514A4DD-0913-BC62-98D2-D56ABC9308D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44000"/>
          </a:blip>
          <a:srcRect t="-1468" r="50581" b="-40"/>
          <a:stretch>
            <a:fillRect/>
          </a:stretch>
        </p:blipFill>
        <p:spPr>
          <a:xfrm>
            <a:off x="-803" y="-104236"/>
            <a:ext cx="3667027" cy="6961444"/>
          </a:xfrm>
          <a:prstGeom prst="rect">
            <a:avLst/>
          </a:prstGeom>
          <a:effectLst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A9D6456-BCB3-837D-F3CB-1340193604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0772" y="752944"/>
            <a:ext cx="7815678" cy="467077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2A6A931-217E-BBB7-6A7E-A39445022763}"/>
              </a:ext>
            </a:extLst>
          </p:cNvPr>
          <p:cNvSpPr txBox="1"/>
          <p:nvPr/>
        </p:nvSpPr>
        <p:spPr>
          <a:xfrm>
            <a:off x="5987956" y="5504596"/>
            <a:ext cx="457427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err="1"/>
              <a:t>Tekst</a:t>
            </a:r>
            <a:r>
              <a:rPr lang="en-US"/>
              <a:t> </a:t>
            </a:r>
            <a:r>
              <a:rPr lang="en-US" err="1"/>
              <a:t>wygenerowany</a:t>
            </a:r>
            <a:r>
              <a:rPr lang="en-US"/>
              <a:t> </a:t>
            </a:r>
            <a:r>
              <a:rPr lang="en-US" err="1"/>
              <a:t>przez</a:t>
            </a:r>
            <a:r>
              <a:rPr lang="en-US"/>
              <a:t> ChatGPT 5</a:t>
            </a:r>
          </a:p>
        </p:txBody>
      </p:sp>
    </p:spTree>
    <p:extLst>
      <p:ext uri="{BB962C8B-B14F-4D97-AF65-F5344CB8AC3E}">
        <p14:creationId xmlns:p14="http://schemas.microsoft.com/office/powerpoint/2010/main" val="1650918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2E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32B2476-4F15-2917-88BA-FB254215D4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B6C83B96-28CC-26B4-7A6E-E66736DAA331}"/>
              </a:ext>
            </a:extLst>
          </p:cNvPr>
          <p:cNvSpPr txBox="1"/>
          <p:nvPr/>
        </p:nvSpPr>
        <p:spPr>
          <a:xfrm>
            <a:off x="4142194" y="119794"/>
            <a:ext cx="766934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b="1" err="1"/>
              <a:t>ScienceDirect</a:t>
            </a:r>
            <a:r>
              <a:rPr lang="pl-PL" b="1"/>
              <a:t> AI vs </a:t>
            </a:r>
            <a:r>
              <a:rPr lang="pl-PL" b="1" err="1"/>
              <a:t>ChatGPT</a:t>
            </a:r>
            <a:endParaRPr lang="en-US" err="1"/>
          </a:p>
        </p:txBody>
      </p:sp>
      <p:pic>
        <p:nvPicPr>
          <p:cNvPr id="7" name="Obraz 6" descr="Obraz zawierający tekst, zrzut ekranu, Grafika, projekt graficzny&#10;&#10;Zawartość wygenerowana przez AI może być niepoprawna.">
            <a:extLst>
              <a:ext uri="{FF2B5EF4-FFF2-40B4-BE49-F238E27FC236}">
                <a16:creationId xmlns:a16="http://schemas.microsoft.com/office/drawing/2014/main" id="{438182B0-9026-E207-B21A-99BC17CB4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6056" y="6026849"/>
            <a:ext cx="5705857" cy="831938"/>
          </a:xfrm>
          <a:prstGeom prst="rect">
            <a:avLst/>
          </a:prstGeom>
        </p:spPr>
      </p:pic>
      <p:pic>
        <p:nvPicPr>
          <p:cNvPr id="8" name="Obraz 7" descr="Obraz zawierający Grafika, design, ilustracja&#10;&#10;Zawartość wygenerowana przez AI może być niepoprawna.">
            <a:extLst>
              <a:ext uri="{FF2B5EF4-FFF2-40B4-BE49-F238E27FC236}">
                <a16:creationId xmlns:a16="http://schemas.microsoft.com/office/drawing/2014/main" id="{EB6A78A8-E105-413B-B1E2-C500DE99D7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4886" y="6113753"/>
            <a:ext cx="2823937" cy="655865"/>
          </a:xfrm>
          <a:prstGeom prst="rect">
            <a:avLst/>
          </a:prstGeom>
        </p:spPr>
      </p:pic>
      <p:pic>
        <p:nvPicPr>
          <p:cNvPr id="11" name="Obraz 10" descr="Obraz zawierający książka, regał na książki, regały, pokój&#10;&#10;Zawartość wygenerowana przez AI może być niepoprawna.">
            <a:extLst>
              <a:ext uri="{FF2B5EF4-FFF2-40B4-BE49-F238E27FC236}">
                <a16:creationId xmlns:a16="http://schemas.microsoft.com/office/drawing/2014/main" id="{86C56C13-FF6F-D09B-FA30-4463E2173A9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44000"/>
          </a:blip>
          <a:srcRect t="-1468" r="50581" b="-40"/>
          <a:stretch>
            <a:fillRect/>
          </a:stretch>
        </p:blipFill>
        <p:spPr>
          <a:xfrm>
            <a:off x="-803" y="-104236"/>
            <a:ext cx="3667027" cy="6961444"/>
          </a:xfrm>
          <a:prstGeom prst="rect">
            <a:avLst/>
          </a:prstGeom>
          <a:effectLst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A4541F2-B504-AA57-E804-43AA7926AD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8311" y="596948"/>
            <a:ext cx="5071998" cy="24095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1CA2FC2-A18A-0164-51A0-2F2C058DD9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60866" y="3011487"/>
            <a:ext cx="5902542" cy="239683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DB5FE06-3452-D283-9C97-5B7004E443B3}"/>
              </a:ext>
            </a:extLst>
          </p:cNvPr>
          <p:cNvSpPr txBox="1"/>
          <p:nvPr/>
        </p:nvSpPr>
        <p:spPr>
          <a:xfrm>
            <a:off x="5896971" y="5555775"/>
            <a:ext cx="457427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err="1"/>
              <a:t>Tekst</a:t>
            </a:r>
            <a:r>
              <a:rPr lang="en-US"/>
              <a:t> </a:t>
            </a:r>
            <a:r>
              <a:rPr lang="en-US" err="1"/>
              <a:t>wygenerowany</a:t>
            </a:r>
            <a:r>
              <a:rPr lang="en-US"/>
              <a:t> </a:t>
            </a:r>
            <a:r>
              <a:rPr lang="en-US" err="1"/>
              <a:t>przez</a:t>
            </a:r>
            <a:r>
              <a:rPr lang="en-US"/>
              <a:t> ChatGPT 5</a:t>
            </a:r>
          </a:p>
        </p:txBody>
      </p:sp>
    </p:spTree>
    <p:extLst>
      <p:ext uri="{BB962C8B-B14F-4D97-AF65-F5344CB8AC3E}">
        <p14:creationId xmlns:p14="http://schemas.microsoft.com/office/powerpoint/2010/main" val="2457448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2E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57587E6-D400-FB72-CA94-87ABE21419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AC542036-7A6D-E958-4AF5-8A62E1024683}"/>
              </a:ext>
            </a:extLst>
          </p:cNvPr>
          <p:cNvSpPr txBox="1"/>
          <p:nvPr/>
        </p:nvSpPr>
        <p:spPr>
          <a:xfrm>
            <a:off x="4316074" y="905984"/>
            <a:ext cx="766934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b="1"/>
              <a:t>Weryfikacja wygenerowanych informacji w </a:t>
            </a:r>
            <a:r>
              <a:rPr lang="pl-PL" b="1" err="1"/>
              <a:t>ScienceDirect</a:t>
            </a:r>
            <a:r>
              <a:rPr lang="pl-PL" b="1"/>
              <a:t> AI</a:t>
            </a:r>
          </a:p>
        </p:txBody>
      </p:sp>
      <p:pic>
        <p:nvPicPr>
          <p:cNvPr id="7" name="Obraz 6" descr="Obraz zawierający tekst, zrzut ekranu, Grafika, projekt graficzny&#10;&#10;Zawartość wygenerowana przez AI może być niepoprawna.">
            <a:extLst>
              <a:ext uri="{FF2B5EF4-FFF2-40B4-BE49-F238E27FC236}">
                <a16:creationId xmlns:a16="http://schemas.microsoft.com/office/drawing/2014/main" id="{CB8043BC-A1CE-277A-AB48-BCA768BD16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6056" y="6026849"/>
            <a:ext cx="5705857" cy="831938"/>
          </a:xfrm>
          <a:prstGeom prst="rect">
            <a:avLst/>
          </a:prstGeom>
        </p:spPr>
      </p:pic>
      <p:pic>
        <p:nvPicPr>
          <p:cNvPr id="8" name="Obraz 7" descr="Obraz zawierający Grafika, design, ilustracja&#10;&#10;Zawartość wygenerowana przez AI może być niepoprawna.">
            <a:extLst>
              <a:ext uri="{FF2B5EF4-FFF2-40B4-BE49-F238E27FC236}">
                <a16:creationId xmlns:a16="http://schemas.microsoft.com/office/drawing/2014/main" id="{61456DDD-9E33-5ECC-DB73-BC81C4BF21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4886" y="6113753"/>
            <a:ext cx="2823937" cy="655865"/>
          </a:xfrm>
          <a:prstGeom prst="rect">
            <a:avLst/>
          </a:prstGeom>
        </p:spPr>
      </p:pic>
      <p:pic>
        <p:nvPicPr>
          <p:cNvPr id="11" name="Obraz 10" descr="Obraz zawierający książka, regał na książki, regały, pokój&#10;&#10;Zawartość wygenerowana przez AI może być niepoprawna.">
            <a:extLst>
              <a:ext uri="{FF2B5EF4-FFF2-40B4-BE49-F238E27FC236}">
                <a16:creationId xmlns:a16="http://schemas.microsoft.com/office/drawing/2014/main" id="{76147248-C46C-6751-6ED9-1B8C40E3E55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44000"/>
          </a:blip>
          <a:srcRect t="-1468" r="50581" b="-40"/>
          <a:stretch>
            <a:fillRect/>
          </a:stretch>
        </p:blipFill>
        <p:spPr>
          <a:xfrm>
            <a:off x="-803" y="-104236"/>
            <a:ext cx="3667027" cy="6961444"/>
          </a:xfrm>
          <a:prstGeom prst="rect">
            <a:avLst/>
          </a:prstGeom>
          <a:effectLst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8A6E705-91C9-228C-1E85-68E8CABBA0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984" y="578556"/>
            <a:ext cx="3849699" cy="54468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105C4A-83B5-F03F-37BF-6CEEF1F4E3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1945" y="2069935"/>
            <a:ext cx="6985000" cy="2718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312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2E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C71C1E5-AD81-D6B7-4476-CFAC1033D8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F4735EC8-1C15-4A04-B637-EAD3D6F57F0F}"/>
              </a:ext>
            </a:extLst>
          </p:cNvPr>
          <p:cNvSpPr txBox="1"/>
          <p:nvPr/>
        </p:nvSpPr>
        <p:spPr>
          <a:xfrm>
            <a:off x="4005630" y="299207"/>
            <a:ext cx="766934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b="1" err="1"/>
              <a:t>ScienceDirect</a:t>
            </a:r>
            <a:r>
              <a:rPr lang="pl-PL" b="1"/>
              <a:t> AI vs </a:t>
            </a:r>
            <a:r>
              <a:rPr lang="pl-PL" b="1" err="1"/>
              <a:t>ChatGPT</a:t>
            </a:r>
            <a:endParaRPr lang="en-US" err="1"/>
          </a:p>
        </p:txBody>
      </p:sp>
      <p:pic>
        <p:nvPicPr>
          <p:cNvPr id="7" name="Obraz 6" descr="Obraz zawierający tekst, zrzut ekranu, Grafika, projekt graficzny&#10;&#10;Zawartość wygenerowana przez AI może być niepoprawna.">
            <a:extLst>
              <a:ext uri="{FF2B5EF4-FFF2-40B4-BE49-F238E27FC236}">
                <a16:creationId xmlns:a16="http://schemas.microsoft.com/office/drawing/2014/main" id="{5DACAA93-1CDF-FFAE-347C-CE7FDA32C9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6056" y="6026849"/>
            <a:ext cx="5705857" cy="831938"/>
          </a:xfrm>
          <a:prstGeom prst="rect">
            <a:avLst/>
          </a:prstGeom>
        </p:spPr>
      </p:pic>
      <p:pic>
        <p:nvPicPr>
          <p:cNvPr id="8" name="Obraz 7" descr="Obraz zawierający Grafika, design, ilustracja&#10;&#10;Zawartość wygenerowana przez AI może być niepoprawna.">
            <a:extLst>
              <a:ext uri="{FF2B5EF4-FFF2-40B4-BE49-F238E27FC236}">
                <a16:creationId xmlns:a16="http://schemas.microsoft.com/office/drawing/2014/main" id="{4CEEEF4C-2759-1E3E-C560-4514C33EAA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4886" y="6113753"/>
            <a:ext cx="2823937" cy="655865"/>
          </a:xfrm>
          <a:prstGeom prst="rect">
            <a:avLst/>
          </a:prstGeom>
        </p:spPr>
      </p:pic>
      <p:pic>
        <p:nvPicPr>
          <p:cNvPr id="11" name="Obraz 10" descr="Obraz zawierający książka, regał na książki, regały, pokój&#10;&#10;Zawartość wygenerowana przez AI może być niepoprawna.">
            <a:extLst>
              <a:ext uri="{FF2B5EF4-FFF2-40B4-BE49-F238E27FC236}">
                <a16:creationId xmlns:a16="http://schemas.microsoft.com/office/drawing/2014/main" id="{02D6AADF-B19C-2F7B-3B59-0C62835488D2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44000"/>
          </a:blip>
          <a:srcRect t="-1468" r="50581" b="-40"/>
          <a:stretch>
            <a:fillRect/>
          </a:stretch>
        </p:blipFill>
        <p:spPr>
          <a:xfrm>
            <a:off x="-803" y="-104236"/>
            <a:ext cx="3667027" cy="6961444"/>
          </a:xfrm>
          <a:prstGeom prst="rect">
            <a:avLst/>
          </a:prstGeom>
          <a:effectLst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FDB773C-806A-7AF4-C774-428E71AD6D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7555" y="1238164"/>
            <a:ext cx="8057444" cy="376783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04F9F0B-2729-B8D1-EF28-AE51FFFAF6F6}"/>
              </a:ext>
            </a:extLst>
          </p:cNvPr>
          <p:cNvSpPr txBox="1"/>
          <p:nvPr/>
        </p:nvSpPr>
        <p:spPr>
          <a:xfrm>
            <a:off x="5646762" y="5180462"/>
            <a:ext cx="457427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err="1"/>
              <a:t>Tekst</a:t>
            </a:r>
            <a:r>
              <a:rPr lang="en-US"/>
              <a:t> </a:t>
            </a:r>
            <a:r>
              <a:rPr lang="en-US" err="1"/>
              <a:t>wygenerowany</a:t>
            </a:r>
            <a:r>
              <a:rPr lang="en-US"/>
              <a:t> </a:t>
            </a:r>
            <a:r>
              <a:rPr lang="en-US" err="1"/>
              <a:t>przez</a:t>
            </a:r>
            <a:r>
              <a:rPr lang="en-US"/>
              <a:t> ChatGPT 5</a:t>
            </a:r>
          </a:p>
        </p:txBody>
      </p:sp>
    </p:spTree>
    <p:extLst>
      <p:ext uri="{BB962C8B-B14F-4D97-AF65-F5344CB8AC3E}">
        <p14:creationId xmlns:p14="http://schemas.microsoft.com/office/powerpoint/2010/main" val="27816075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2E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6826EB-DA0C-7111-1B59-A09A37D5F2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B46F2A8A-EEBC-5C2D-7B3A-022A6041F507}"/>
              </a:ext>
            </a:extLst>
          </p:cNvPr>
          <p:cNvSpPr txBox="1"/>
          <p:nvPr/>
        </p:nvSpPr>
        <p:spPr>
          <a:xfrm>
            <a:off x="4005630" y="299207"/>
            <a:ext cx="766934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b="1" err="1"/>
              <a:t>ScienceDirect</a:t>
            </a:r>
            <a:r>
              <a:rPr lang="pl-PL" b="1"/>
              <a:t> AI vs </a:t>
            </a:r>
            <a:r>
              <a:rPr lang="pl-PL" b="1" err="1"/>
              <a:t>ChatGPT</a:t>
            </a:r>
            <a:endParaRPr lang="en-US" err="1"/>
          </a:p>
        </p:txBody>
      </p:sp>
      <p:pic>
        <p:nvPicPr>
          <p:cNvPr id="7" name="Obraz 6" descr="Obraz zawierający tekst, zrzut ekranu, Grafika, projekt graficzny&#10;&#10;Zawartość wygenerowana przez AI może być niepoprawna.">
            <a:extLst>
              <a:ext uri="{FF2B5EF4-FFF2-40B4-BE49-F238E27FC236}">
                <a16:creationId xmlns:a16="http://schemas.microsoft.com/office/drawing/2014/main" id="{7634BFC8-8167-4684-6A11-B581C924CB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6056" y="6026849"/>
            <a:ext cx="5705857" cy="831938"/>
          </a:xfrm>
          <a:prstGeom prst="rect">
            <a:avLst/>
          </a:prstGeom>
        </p:spPr>
      </p:pic>
      <p:pic>
        <p:nvPicPr>
          <p:cNvPr id="8" name="Obraz 7" descr="Obraz zawierający Grafika, design, ilustracja&#10;&#10;Zawartość wygenerowana przez AI może być niepoprawna.">
            <a:extLst>
              <a:ext uri="{FF2B5EF4-FFF2-40B4-BE49-F238E27FC236}">
                <a16:creationId xmlns:a16="http://schemas.microsoft.com/office/drawing/2014/main" id="{EEF32D94-2D4E-D457-B687-B3260BF7F3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4886" y="6113753"/>
            <a:ext cx="2823937" cy="655865"/>
          </a:xfrm>
          <a:prstGeom prst="rect">
            <a:avLst/>
          </a:prstGeom>
        </p:spPr>
      </p:pic>
      <p:pic>
        <p:nvPicPr>
          <p:cNvPr id="11" name="Obraz 10" descr="Obraz zawierający książka, regał na książki, regały, pokój&#10;&#10;Zawartość wygenerowana przez AI może być niepoprawna.">
            <a:extLst>
              <a:ext uri="{FF2B5EF4-FFF2-40B4-BE49-F238E27FC236}">
                <a16:creationId xmlns:a16="http://schemas.microsoft.com/office/drawing/2014/main" id="{98A47A58-5519-8A9D-0779-6D83782D5C6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44000"/>
          </a:blip>
          <a:srcRect t="-1468" r="50581" b="-40"/>
          <a:stretch>
            <a:fillRect/>
          </a:stretch>
        </p:blipFill>
        <p:spPr>
          <a:xfrm>
            <a:off x="-803" y="-104236"/>
            <a:ext cx="3667027" cy="6961444"/>
          </a:xfrm>
          <a:prstGeom prst="rect">
            <a:avLst/>
          </a:prstGeom>
          <a:effectLst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F3E143D-CF9B-7CF3-5A62-F7D20F81A7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7556" y="1101097"/>
            <a:ext cx="7852834" cy="35974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D90AA19-3884-9D9A-8172-4D86AE35A3AD}"/>
              </a:ext>
            </a:extLst>
          </p:cNvPr>
          <p:cNvSpPr txBox="1"/>
          <p:nvPr/>
        </p:nvSpPr>
        <p:spPr>
          <a:xfrm>
            <a:off x="5646762" y="4981432"/>
            <a:ext cx="457427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err="1"/>
              <a:t>Tekst</a:t>
            </a:r>
            <a:r>
              <a:rPr lang="en-US"/>
              <a:t> </a:t>
            </a:r>
            <a:r>
              <a:rPr lang="en-US" err="1"/>
              <a:t>wygenerowany</a:t>
            </a:r>
            <a:r>
              <a:rPr lang="en-US"/>
              <a:t> </a:t>
            </a:r>
            <a:r>
              <a:rPr lang="en-US" err="1"/>
              <a:t>przez</a:t>
            </a:r>
            <a:r>
              <a:rPr lang="en-US"/>
              <a:t> ScienceDirect AI</a:t>
            </a:r>
          </a:p>
        </p:txBody>
      </p:sp>
    </p:spTree>
    <p:extLst>
      <p:ext uri="{BB962C8B-B14F-4D97-AF65-F5344CB8AC3E}">
        <p14:creationId xmlns:p14="http://schemas.microsoft.com/office/powerpoint/2010/main" val="37615168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2E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C7C596-2ADD-22FD-5CF6-BF95189F70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7180CF42-833B-6170-0590-1AC0FF5B6F7B}"/>
              </a:ext>
            </a:extLst>
          </p:cNvPr>
          <p:cNvSpPr txBox="1"/>
          <p:nvPr/>
        </p:nvSpPr>
        <p:spPr>
          <a:xfrm>
            <a:off x="4914775" y="457761"/>
            <a:ext cx="6054362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b="1">
                <a:ea typeface="+mn-lt"/>
                <a:cs typeface="+mn-lt"/>
              </a:rPr>
              <a:t>Scenariusz – porównanie wyników badań z publikacji</a:t>
            </a:r>
            <a:endParaRPr lang="pl-PL" b="1"/>
          </a:p>
          <a:p>
            <a:pPr marL="285750" indent="-285750">
              <a:buFont typeface="Arial"/>
              <a:buChar char="•"/>
            </a:pPr>
            <a:endParaRPr lang="pl-PL"/>
          </a:p>
          <a:p>
            <a:endParaRPr lang="pl-PL" b="1"/>
          </a:p>
          <a:p>
            <a:endParaRPr lang="pl-PL" b="1"/>
          </a:p>
          <a:p>
            <a:endParaRPr lang="pl-PL"/>
          </a:p>
          <a:p>
            <a:endParaRPr lang="pl-PL"/>
          </a:p>
          <a:p>
            <a:endParaRPr lang="pl-PL"/>
          </a:p>
        </p:txBody>
      </p:sp>
      <p:pic>
        <p:nvPicPr>
          <p:cNvPr id="7" name="Obraz 6" descr="Obraz zawierający tekst, zrzut ekranu, Grafika, projekt graficzny&#10;&#10;Zawartość wygenerowana przez AI może być niepoprawna.">
            <a:extLst>
              <a:ext uri="{FF2B5EF4-FFF2-40B4-BE49-F238E27FC236}">
                <a16:creationId xmlns:a16="http://schemas.microsoft.com/office/drawing/2014/main" id="{39A8247A-3FF3-BCAF-92DC-C984A4726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6056" y="6026849"/>
            <a:ext cx="5705857" cy="831938"/>
          </a:xfrm>
          <a:prstGeom prst="rect">
            <a:avLst/>
          </a:prstGeom>
        </p:spPr>
      </p:pic>
      <p:pic>
        <p:nvPicPr>
          <p:cNvPr id="8" name="Obraz 7" descr="Obraz zawierający Grafika, design, ilustracja&#10;&#10;Zawartość wygenerowana przez AI może być niepoprawna.">
            <a:extLst>
              <a:ext uri="{FF2B5EF4-FFF2-40B4-BE49-F238E27FC236}">
                <a16:creationId xmlns:a16="http://schemas.microsoft.com/office/drawing/2014/main" id="{019D8164-A05A-C120-19FA-AA59E143F8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4886" y="6113753"/>
            <a:ext cx="2823937" cy="655865"/>
          </a:xfrm>
          <a:prstGeom prst="rect">
            <a:avLst/>
          </a:prstGeom>
        </p:spPr>
      </p:pic>
      <p:pic>
        <p:nvPicPr>
          <p:cNvPr id="11" name="Obraz 10" descr="Obraz zawierający książka, regał na książki, regały, pokój&#10;&#10;Zawartość wygenerowana przez AI może być niepoprawna.">
            <a:extLst>
              <a:ext uri="{FF2B5EF4-FFF2-40B4-BE49-F238E27FC236}">
                <a16:creationId xmlns:a16="http://schemas.microsoft.com/office/drawing/2014/main" id="{43312900-1398-9519-E319-14CE036C400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44000"/>
          </a:blip>
          <a:srcRect t="-1468" r="50581" b="-40"/>
          <a:stretch>
            <a:fillRect/>
          </a:stretch>
        </p:blipFill>
        <p:spPr>
          <a:xfrm>
            <a:off x="-803" y="-104236"/>
            <a:ext cx="3667027" cy="6961444"/>
          </a:xfrm>
          <a:prstGeom prst="rect">
            <a:avLst/>
          </a:prstGeom>
          <a:effectLst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FC5A88F-261F-54AB-EA4F-66420EDC57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9013" y="1238168"/>
            <a:ext cx="7942767" cy="359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9061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2E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EACD145-4D71-5000-6E1F-1C1061DDDA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5FC3E008-3E75-9CEA-1990-7A3214EBDE12}"/>
              </a:ext>
            </a:extLst>
          </p:cNvPr>
          <p:cNvSpPr txBox="1"/>
          <p:nvPr/>
        </p:nvSpPr>
        <p:spPr>
          <a:xfrm>
            <a:off x="5077053" y="521261"/>
            <a:ext cx="6054362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b="1">
                <a:ea typeface="+mn-lt"/>
                <a:cs typeface="+mn-lt"/>
              </a:rPr>
              <a:t>Scenariusz – porównanie wyników badań z publikacji</a:t>
            </a:r>
            <a:endParaRPr lang="pl-PL" b="1"/>
          </a:p>
          <a:p>
            <a:pPr marL="285750" indent="-285750">
              <a:buFont typeface="Arial"/>
              <a:buChar char="•"/>
            </a:pPr>
            <a:endParaRPr lang="pl-PL"/>
          </a:p>
          <a:p>
            <a:endParaRPr lang="pl-PL" b="1"/>
          </a:p>
          <a:p>
            <a:endParaRPr lang="pl-PL" b="1"/>
          </a:p>
          <a:p>
            <a:endParaRPr lang="pl-PL"/>
          </a:p>
          <a:p>
            <a:endParaRPr lang="pl-PL"/>
          </a:p>
          <a:p>
            <a:endParaRPr lang="pl-PL"/>
          </a:p>
        </p:txBody>
      </p:sp>
      <p:pic>
        <p:nvPicPr>
          <p:cNvPr id="7" name="Obraz 6" descr="Obraz zawierający tekst, zrzut ekranu, Grafika, projekt graficzny&#10;&#10;Zawartość wygenerowana przez AI może być niepoprawna.">
            <a:extLst>
              <a:ext uri="{FF2B5EF4-FFF2-40B4-BE49-F238E27FC236}">
                <a16:creationId xmlns:a16="http://schemas.microsoft.com/office/drawing/2014/main" id="{2D17AD8F-9832-8D22-6881-B45E4766A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6056" y="6026849"/>
            <a:ext cx="5705857" cy="831938"/>
          </a:xfrm>
          <a:prstGeom prst="rect">
            <a:avLst/>
          </a:prstGeom>
        </p:spPr>
      </p:pic>
      <p:pic>
        <p:nvPicPr>
          <p:cNvPr id="8" name="Obraz 7" descr="Obraz zawierający Grafika, design, ilustracja&#10;&#10;Zawartość wygenerowana przez AI może być niepoprawna.">
            <a:extLst>
              <a:ext uri="{FF2B5EF4-FFF2-40B4-BE49-F238E27FC236}">
                <a16:creationId xmlns:a16="http://schemas.microsoft.com/office/drawing/2014/main" id="{29012BF0-7EE7-6C83-915A-6A3A327015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4886" y="6113753"/>
            <a:ext cx="2823937" cy="655865"/>
          </a:xfrm>
          <a:prstGeom prst="rect">
            <a:avLst/>
          </a:prstGeom>
        </p:spPr>
      </p:pic>
      <p:pic>
        <p:nvPicPr>
          <p:cNvPr id="11" name="Obraz 10" descr="Obraz zawierający książka, regał na książki, regały, pokój&#10;&#10;Zawartość wygenerowana przez AI może być niepoprawna.">
            <a:extLst>
              <a:ext uri="{FF2B5EF4-FFF2-40B4-BE49-F238E27FC236}">
                <a16:creationId xmlns:a16="http://schemas.microsoft.com/office/drawing/2014/main" id="{566659B8-9839-E856-95C9-C10DECD0E17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44000"/>
          </a:blip>
          <a:srcRect t="-1468" r="50581" b="-40"/>
          <a:stretch>
            <a:fillRect/>
          </a:stretch>
        </p:blipFill>
        <p:spPr>
          <a:xfrm>
            <a:off x="-803" y="-104236"/>
            <a:ext cx="3667027" cy="6961444"/>
          </a:xfrm>
          <a:prstGeom prst="rect">
            <a:avLst/>
          </a:prstGeom>
          <a:effectLst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D9B9473-A220-CD8F-B414-AADEB4E3A1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2650" y="1294321"/>
            <a:ext cx="7153070" cy="378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2974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2E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4E13417-2061-CD70-813C-8916B22303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D181D9FC-2E26-CF4F-FC99-5A0BBE282B84}"/>
              </a:ext>
            </a:extLst>
          </p:cNvPr>
          <p:cNvSpPr txBox="1"/>
          <p:nvPr/>
        </p:nvSpPr>
        <p:spPr>
          <a:xfrm>
            <a:off x="3942373" y="1265254"/>
            <a:ext cx="384228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b="1">
                <a:ea typeface="+mn-lt"/>
                <a:cs typeface="+mn-lt"/>
              </a:rPr>
              <a:t>Jak </a:t>
            </a:r>
            <a:r>
              <a:rPr lang="pl-PL" b="1" err="1">
                <a:ea typeface="+mn-lt"/>
                <a:cs typeface="+mn-lt"/>
              </a:rPr>
              <a:t>ScienceDirect</a:t>
            </a:r>
            <a:r>
              <a:rPr lang="pl-PL" b="1">
                <a:ea typeface="+mn-lt"/>
                <a:cs typeface="+mn-lt"/>
              </a:rPr>
              <a:t> AI pomaga pogłębiać analizę badań?</a:t>
            </a:r>
            <a:endParaRPr lang="en-US" b="1"/>
          </a:p>
        </p:txBody>
      </p:sp>
      <p:pic>
        <p:nvPicPr>
          <p:cNvPr id="7" name="Obraz 6" descr="Obraz zawierający tekst, zrzut ekranu, Grafika, projekt graficzny&#10;&#10;Zawartość wygenerowana przez AI może być niepoprawna.">
            <a:extLst>
              <a:ext uri="{FF2B5EF4-FFF2-40B4-BE49-F238E27FC236}">
                <a16:creationId xmlns:a16="http://schemas.microsoft.com/office/drawing/2014/main" id="{C180723B-D03D-7E89-6087-C1F93B2D0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6056" y="6026849"/>
            <a:ext cx="5705857" cy="831938"/>
          </a:xfrm>
          <a:prstGeom prst="rect">
            <a:avLst/>
          </a:prstGeom>
        </p:spPr>
      </p:pic>
      <p:pic>
        <p:nvPicPr>
          <p:cNvPr id="8" name="Obraz 7" descr="Obraz zawierający Grafika, design, ilustracja&#10;&#10;Zawartość wygenerowana przez AI może być niepoprawna.">
            <a:extLst>
              <a:ext uri="{FF2B5EF4-FFF2-40B4-BE49-F238E27FC236}">
                <a16:creationId xmlns:a16="http://schemas.microsoft.com/office/drawing/2014/main" id="{D904CBEB-002F-6DCC-E1AE-F6FAFFA227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4886" y="6113753"/>
            <a:ext cx="2823937" cy="655865"/>
          </a:xfrm>
          <a:prstGeom prst="rect">
            <a:avLst/>
          </a:prstGeom>
        </p:spPr>
      </p:pic>
      <p:pic>
        <p:nvPicPr>
          <p:cNvPr id="11" name="Obraz 10" descr="Obraz zawierający książka, regał na książki, regały, pokój&#10;&#10;Zawartość wygenerowana przez AI może być niepoprawna.">
            <a:extLst>
              <a:ext uri="{FF2B5EF4-FFF2-40B4-BE49-F238E27FC236}">
                <a16:creationId xmlns:a16="http://schemas.microsoft.com/office/drawing/2014/main" id="{EBB1984F-C840-A97E-BAEA-D6CE697ACE5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44000"/>
          </a:blip>
          <a:srcRect t="-1468" r="50581" b="-40"/>
          <a:stretch>
            <a:fillRect/>
          </a:stretch>
        </p:blipFill>
        <p:spPr>
          <a:xfrm>
            <a:off x="-803" y="-104236"/>
            <a:ext cx="3667027" cy="6961444"/>
          </a:xfrm>
          <a:prstGeom prst="rect">
            <a:avLst/>
          </a:prstGeom>
          <a:effectLst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24280D5-6A3C-67B5-1B18-2CA12BF09F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4055" y="3372821"/>
            <a:ext cx="7683499" cy="24339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9643691-9830-2AC6-DE00-4B76DEDBF4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1070" y="388110"/>
            <a:ext cx="3962558" cy="264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0843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2E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849EFD-5AE5-BAA0-2AAE-C5C5E16798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D472DA56-CCF2-BF2A-0332-D29D99B2E8E8}"/>
              </a:ext>
            </a:extLst>
          </p:cNvPr>
          <p:cNvSpPr txBox="1"/>
          <p:nvPr/>
        </p:nvSpPr>
        <p:spPr>
          <a:xfrm>
            <a:off x="4152775" y="332656"/>
            <a:ext cx="7669347" cy="16312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sz="2800" b="1"/>
              <a:t>Sesja dyskusyjna</a:t>
            </a:r>
            <a:endParaRPr lang="en-US"/>
          </a:p>
          <a:p>
            <a:endParaRPr lang="pl-PL" b="1"/>
          </a:p>
          <a:p>
            <a:endParaRPr lang="pl-PL"/>
          </a:p>
          <a:p>
            <a:endParaRPr lang="pl-PL"/>
          </a:p>
          <a:p>
            <a:endParaRPr lang="pl-PL"/>
          </a:p>
        </p:txBody>
      </p:sp>
      <p:pic>
        <p:nvPicPr>
          <p:cNvPr id="7" name="Obraz 6" descr="Obraz zawierający tekst, zrzut ekranu, Grafika, projekt graficzny&#10;&#10;Zawartość wygenerowana przez AI może być niepoprawna.">
            <a:extLst>
              <a:ext uri="{FF2B5EF4-FFF2-40B4-BE49-F238E27FC236}">
                <a16:creationId xmlns:a16="http://schemas.microsoft.com/office/drawing/2014/main" id="{75A73A14-B69B-B3DB-8AE2-9E74353B5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6056" y="6026849"/>
            <a:ext cx="5705857" cy="831938"/>
          </a:xfrm>
          <a:prstGeom prst="rect">
            <a:avLst/>
          </a:prstGeom>
        </p:spPr>
      </p:pic>
      <p:pic>
        <p:nvPicPr>
          <p:cNvPr id="8" name="Obraz 7" descr="Obraz zawierający Grafika, design, ilustracja&#10;&#10;Zawartość wygenerowana przez AI może być niepoprawna.">
            <a:extLst>
              <a:ext uri="{FF2B5EF4-FFF2-40B4-BE49-F238E27FC236}">
                <a16:creationId xmlns:a16="http://schemas.microsoft.com/office/drawing/2014/main" id="{D60F5951-3070-587A-E5EB-8CDC47E8F6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4886" y="6113753"/>
            <a:ext cx="2823937" cy="655865"/>
          </a:xfrm>
          <a:prstGeom prst="rect">
            <a:avLst/>
          </a:prstGeom>
        </p:spPr>
      </p:pic>
      <p:pic>
        <p:nvPicPr>
          <p:cNvPr id="11" name="Obraz 10" descr="Obraz zawierający książka, regał na książki, regały, pokój&#10;&#10;Zawartość wygenerowana przez AI może być niepoprawna.">
            <a:extLst>
              <a:ext uri="{FF2B5EF4-FFF2-40B4-BE49-F238E27FC236}">
                <a16:creationId xmlns:a16="http://schemas.microsoft.com/office/drawing/2014/main" id="{75D7BA8A-6AD2-11A4-2B64-E6EE1F71934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44000"/>
          </a:blip>
          <a:srcRect t="-1468" r="50581" b="-40"/>
          <a:stretch>
            <a:fillRect/>
          </a:stretch>
        </p:blipFill>
        <p:spPr>
          <a:xfrm>
            <a:off x="-803" y="-104236"/>
            <a:ext cx="3667027" cy="6961444"/>
          </a:xfrm>
          <a:prstGeom prst="rect">
            <a:avLst/>
          </a:prstGeom>
          <a:effectLst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6FE226-E386-83CB-71B3-0EEDF22B4C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5315" y="1523158"/>
            <a:ext cx="3321072" cy="3319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182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2E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DB542CC-F68D-28F9-94D5-29239ED50D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5EDE66E7-13B1-9461-22A5-6C78670D652C}"/>
              </a:ext>
            </a:extLst>
          </p:cNvPr>
          <p:cNvSpPr txBox="1"/>
          <p:nvPr/>
        </p:nvSpPr>
        <p:spPr>
          <a:xfrm>
            <a:off x="4181804" y="1714113"/>
            <a:ext cx="5085805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b="1"/>
              <a:t>Plan spotkania</a:t>
            </a:r>
          </a:p>
          <a:p>
            <a:endParaRPr lang="pl-PL" b="1"/>
          </a:p>
          <a:p>
            <a:r>
              <a:rPr lang="pl-PL"/>
              <a:t>Co to jest </a:t>
            </a:r>
            <a:r>
              <a:rPr lang="pl-PL" err="1"/>
              <a:t>ScienceDirect</a:t>
            </a:r>
            <a:r>
              <a:rPr lang="pl-PL"/>
              <a:t> AI?</a:t>
            </a:r>
          </a:p>
          <a:p>
            <a:r>
              <a:rPr lang="pl-PL" err="1"/>
              <a:t>Technikalia</a:t>
            </a:r>
            <a:r>
              <a:rPr lang="pl-PL"/>
              <a:t> czyli jak korzystać z </a:t>
            </a:r>
            <a:r>
              <a:rPr lang="pl-PL" err="1"/>
              <a:t>ScienceDirect</a:t>
            </a:r>
            <a:r>
              <a:rPr lang="pl-PL"/>
              <a:t> AI </a:t>
            </a:r>
          </a:p>
          <a:p>
            <a:r>
              <a:rPr lang="pl-PL"/>
              <a:t>Funkcjonalności </a:t>
            </a:r>
            <a:r>
              <a:rPr lang="pl-PL" err="1"/>
              <a:t>ScienceDirect</a:t>
            </a:r>
            <a:r>
              <a:rPr lang="pl-PL"/>
              <a:t> AI</a:t>
            </a:r>
          </a:p>
          <a:p>
            <a:r>
              <a:rPr lang="pl-PL"/>
              <a:t>Przykłady wykorzystania SDAI</a:t>
            </a:r>
          </a:p>
          <a:p>
            <a:r>
              <a:rPr lang="pl-PL"/>
              <a:t>Sesja dyskusyjna</a:t>
            </a:r>
          </a:p>
          <a:p>
            <a:endParaRPr lang="pl-PL"/>
          </a:p>
        </p:txBody>
      </p:sp>
      <p:pic>
        <p:nvPicPr>
          <p:cNvPr id="7" name="Obraz 6" descr="Obraz zawierający tekst, zrzut ekranu, Grafika, projekt graficzny&#10;&#10;Zawartość wygenerowana przez AI może być niepoprawna.">
            <a:extLst>
              <a:ext uri="{FF2B5EF4-FFF2-40B4-BE49-F238E27FC236}">
                <a16:creationId xmlns:a16="http://schemas.microsoft.com/office/drawing/2014/main" id="{F2480825-4D2F-7779-D48B-94D6DB44D5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6056" y="6026849"/>
            <a:ext cx="5705857" cy="831938"/>
          </a:xfrm>
          <a:prstGeom prst="rect">
            <a:avLst/>
          </a:prstGeom>
        </p:spPr>
      </p:pic>
      <p:pic>
        <p:nvPicPr>
          <p:cNvPr id="8" name="Obraz 7" descr="Obraz zawierający Grafika, design, ilustracja&#10;&#10;Zawartość wygenerowana przez AI może być niepoprawna.">
            <a:extLst>
              <a:ext uri="{FF2B5EF4-FFF2-40B4-BE49-F238E27FC236}">
                <a16:creationId xmlns:a16="http://schemas.microsoft.com/office/drawing/2014/main" id="{FE4D7FA5-B6E1-C288-0519-AAA1459B2F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4886" y="6113753"/>
            <a:ext cx="2823937" cy="655865"/>
          </a:xfrm>
          <a:prstGeom prst="rect">
            <a:avLst/>
          </a:prstGeom>
        </p:spPr>
      </p:pic>
      <p:pic>
        <p:nvPicPr>
          <p:cNvPr id="11" name="Obraz 10" descr="Obraz zawierający książka, regał na książki, regały, pokój&#10;&#10;Zawartość wygenerowana przez AI może być niepoprawna.">
            <a:extLst>
              <a:ext uri="{FF2B5EF4-FFF2-40B4-BE49-F238E27FC236}">
                <a16:creationId xmlns:a16="http://schemas.microsoft.com/office/drawing/2014/main" id="{CFEFE3A2-48B7-F04C-BC35-83737AEF23B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44000"/>
          </a:blip>
          <a:srcRect t="-1468" r="50581" b="-40"/>
          <a:stretch>
            <a:fillRect/>
          </a:stretch>
        </p:blipFill>
        <p:spPr>
          <a:xfrm>
            <a:off x="-803" y="-104236"/>
            <a:ext cx="3667027" cy="696144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816021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2E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11ACD2B-EAF7-9069-C43C-F663F7C605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483D8DF5-D34D-87CB-0652-82356B055B9D}"/>
              </a:ext>
            </a:extLst>
          </p:cNvPr>
          <p:cNvSpPr txBox="1"/>
          <p:nvPr/>
        </p:nvSpPr>
        <p:spPr>
          <a:xfrm>
            <a:off x="4152775" y="901313"/>
            <a:ext cx="7669347" cy="152349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b="1"/>
              <a:t>Prezenty</a:t>
            </a:r>
          </a:p>
          <a:p>
            <a:endParaRPr lang="pl-PL" b="1"/>
          </a:p>
          <a:p>
            <a:r>
              <a:rPr lang="pl" sz="2100">
                <a:latin typeface="Consolas"/>
              </a:rPr>
              <a:t>Rozpoczęcie pracy z </a:t>
            </a:r>
            <a:r>
              <a:rPr lang="pl" sz="2100" err="1">
                <a:latin typeface="Consolas"/>
              </a:rPr>
              <a:t>ScienceDirect</a:t>
            </a:r>
            <a:r>
              <a:rPr lang="pl" sz="2100">
                <a:latin typeface="Consolas"/>
              </a:rPr>
              <a:t> AI</a:t>
            </a:r>
            <a:endParaRPr lang="pl-PL"/>
          </a:p>
          <a:p>
            <a:endParaRPr lang="pl-PL"/>
          </a:p>
          <a:p>
            <a:endParaRPr lang="pl-PL"/>
          </a:p>
        </p:txBody>
      </p:sp>
      <p:pic>
        <p:nvPicPr>
          <p:cNvPr id="7" name="Obraz 6" descr="Obraz zawierający tekst, zrzut ekranu, Grafika, projekt graficzny&#10;&#10;Zawartość wygenerowana przez AI może być niepoprawna.">
            <a:extLst>
              <a:ext uri="{FF2B5EF4-FFF2-40B4-BE49-F238E27FC236}">
                <a16:creationId xmlns:a16="http://schemas.microsoft.com/office/drawing/2014/main" id="{56090E42-9032-FF25-0A55-F3447466C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6056" y="6026849"/>
            <a:ext cx="5705857" cy="831938"/>
          </a:xfrm>
          <a:prstGeom prst="rect">
            <a:avLst/>
          </a:prstGeom>
        </p:spPr>
      </p:pic>
      <p:pic>
        <p:nvPicPr>
          <p:cNvPr id="8" name="Obraz 7" descr="Obraz zawierający Grafika, design, ilustracja&#10;&#10;Zawartość wygenerowana przez AI może być niepoprawna.">
            <a:extLst>
              <a:ext uri="{FF2B5EF4-FFF2-40B4-BE49-F238E27FC236}">
                <a16:creationId xmlns:a16="http://schemas.microsoft.com/office/drawing/2014/main" id="{133372BA-E4D4-A0E9-4680-FA45F43524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4886" y="6113753"/>
            <a:ext cx="2823937" cy="655865"/>
          </a:xfrm>
          <a:prstGeom prst="rect">
            <a:avLst/>
          </a:prstGeom>
        </p:spPr>
      </p:pic>
      <p:pic>
        <p:nvPicPr>
          <p:cNvPr id="11" name="Obraz 10" descr="Obraz zawierający książka, regał na książki, regały, pokój&#10;&#10;Zawartość wygenerowana przez AI może być niepoprawna.">
            <a:extLst>
              <a:ext uri="{FF2B5EF4-FFF2-40B4-BE49-F238E27FC236}">
                <a16:creationId xmlns:a16="http://schemas.microsoft.com/office/drawing/2014/main" id="{37129614-3D2B-F213-0C3B-2D3840D8D61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44000"/>
          </a:blip>
          <a:srcRect t="-1468" r="50581" b="-40"/>
          <a:stretch>
            <a:fillRect/>
          </a:stretch>
        </p:blipFill>
        <p:spPr>
          <a:xfrm>
            <a:off x="-803" y="-104236"/>
            <a:ext cx="3667027" cy="6961444"/>
          </a:xfrm>
          <a:prstGeom prst="rect">
            <a:avLst/>
          </a:prstGeom>
          <a:effectLst/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C30AF728-D52F-2CDC-BEEE-F23FFAB93CD1}"/>
              </a:ext>
            </a:extLst>
          </p:cNvPr>
          <p:cNvSpPr txBox="1"/>
          <p:nvPr/>
        </p:nvSpPr>
        <p:spPr>
          <a:xfrm>
            <a:off x="4248150" y="2295525"/>
            <a:ext cx="609600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https://service.elsevier.com/app/answers/detail/a_id/38158/supporthub/sciencedirect/</a:t>
            </a:r>
          </a:p>
          <a:p>
            <a:pPr algn="ctr"/>
            <a:endParaRPr lang="pl-PL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2347A1D2-5D33-D3E4-FE65-A26B25ADD2BB}"/>
              </a:ext>
            </a:extLst>
          </p:cNvPr>
          <p:cNvSpPr txBox="1"/>
          <p:nvPr/>
        </p:nvSpPr>
        <p:spPr>
          <a:xfrm>
            <a:off x="4086225" y="3429000"/>
            <a:ext cx="6096000" cy="6924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100">
                <a:latin typeface="Consolas"/>
              </a:rPr>
              <a:t>Kanał </a:t>
            </a:r>
            <a:r>
              <a:rPr lang="pl-PL" sz="2100" err="1">
                <a:latin typeface="Consolas"/>
              </a:rPr>
              <a:t>Elsevier</a:t>
            </a:r>
            <a:r>
              <a:rPr lang="pl-PL" sz="2100">
                <a:latin typeface="Consolas"/>
              </a:rPr>
              <a:t> na </a:t>
            </a:r>
            <a:r>
              <a:rPr lang="pl-PL" sz="2100" err="1">
                <a:latin typeface="Consolas"/>
              </a:rPr>
              <a:t>Youtube</a:t>
            </a:r>
            <a:endParaRPr lang="pl-PL" err="1"/>
          </a:p>
          <a:p>
            <a:pPr algn="ctr"/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BC622857-2847-E9D2-38B6-96EFEF4ADDB4}"/>
              </a:ext>
            </a:extLst>
          </p:cNvPr>
          <p:cNvSpPr txBox="1"/>
          <p:nvPr/>
        </p:nvSpPr>
        <p:spPr>
          <a:xfrm>
            <a:off x="4248150" y="4276724"/>
            <a:ext cx="609600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+mn-lt"/>
                <a:cs typeface="+mn-lt"/>
              </a:rPr>
              <a:t>https://www.youtube.com/playlist?list=PLQNGOAAhIKDQCyM4xxpVh1uFSYIac-j4O</a:t>
            </a:r>
            <a:endParaRPr lang="pl-PL"/>
          </a:p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6187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2E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548535-7BF3-6923-A537-5DA60BD39C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Obraz zawierający tekst, zrzut ekranu, Grafika, projekt graficzny&#10;&#10;Zawartość wygenerowana przez AI może być niepoprawna.">
            <a:extLst>
              <a:ext uri="{FF2B5EF4-FFF2-40B4-BE49-F238E27FC236}">
                <a16:creationId xmlns:a16="http://schemas.microsoft.com/office/drawing/2014/main" id="{960C17A0-F4C2-1523-DAFD-EF74F6EEF7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6056" y="6026849"/>
            <a:ext cx="5705857" cy="831938"/>
          </a:xfrm>
          <a:prstGeom prst="rect">
            <a:avLst/>
          </a:prstGeom>
        </p:spPr>
      </p:pic>
      <p:pic>
        <p:nvPicPr>
          <p:cNvPr id="8" name="Obraz 7" descr="Obraz zawierający Grafika, design, ilustracja&#10;&#10;Zawartość wygenerowana przez AI może być niepoprawna.">
            <a:extLst>
              <a:ext uri="{FF2B5EF4-FFF2-40B4-BE49-F238E27FC236}">
                <a16:creationId xmlns:a16="http://schemas.microsoft.com/office/drawing/2014/main" id="{1B24ADBD-E4A4-444B-E143-D8EAA3A880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4886" y="6113753"/>
            <a:ext cx="2823937" cy="655865"/>
          </a:xfrm>
          <a:prstGeom prst="rect">
            <a:avLst/>
          </a:prstGeom>
        </p:spPr>
      </p:pic>
      <p:pic>
        <p:nvPicPr>
          <p:cNvPr id="11" name="Obraz 10" descr="Obraz zawierający książka, regał na książki, regały, pokój&#10;&#10;Zawartość wygenerowana przez AI może być niepoprawna.">
            <a:extLst>
              <a:ext uri="{FF2B5EF4-FFF2-40B4-BE49-F238E27FC236}">
                <a16:creationId xmlns:a16="http://schemas.microsoft.com/office/drawing/2014/main" id="{31D05268-31D8-A331-FCB7-C22F29A90259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44000"/>
          </a:blip>
          <a:srcRect t="-1468" r="50581" b="-40"/>
          <a:stretch>
            <a:fillRect/>
          </a:stretch>
        </p:blipFill>
        <p:spPr>
          <a:xfrm>
            <a:off x="-803" y="-104236"/>
            <a:ext cx="3667027" cy="6961444"/>
          </a:xfrm>
          <a:prstGeom prst="rect">
            <a:avLst/>
          </a:prstGeom>
          <a:effectLst/>
        </p:spPr>
      </p:pic>
      <p:pic>
        <p:nvPicPr>
          <p:cNvPr id="3" name="Multimedia online 2" title="✨ What are the top features of ScienceDirect AI?">
            <a:hlinkClick r:id="" action="ppaction://noaction"/>
            <a:extLst>
              <a:ext uri="{FF2B5EF4-FFF2-40B4-BE49-F238E27FC236}">
                <a16:creationId xmlns:a16="http://schemas.microsoft.com/office/drawing/2014/main" id="{59DDE618-E16B-641B-21F8-9678B93C8A5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4042682" y="729343"/>
            <a:ext cx="7707767" cy="435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448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2E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E55DD74-8044-487F-C3E4-27A9A7A2B7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71C1DAE3-FE69-BB60-F42D-CA4B9F7F868B}"/>
              </a:ext>
            </a:extLst>
          </p:cNvPr>
          <p:cNvSpPr txBox="1"/>
          <p:nvPr/>
        </p:nvSpPr>
        <p:spPr>
          <a:xfrm>
            <a:off x="4152775" y="901313"/>
            <a:ext cx="7669347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b="1"/>
              <a:t>Mocne strony </a:t>
            </a:r>
            <a:r>
              <a:rPr lang="pl-PL" b="1" err="1"/>
              <a:t>ScienceDirect</a:t>
            </a:r>
            <a:endParaRPr lang="pl-PL" b="1"/>
          </a:p>
          <a:p>
            <a:endParaRPr lang="pl-PL" b="1">
              <a:ea typeface="+mn-lt"/>
              <a:cs typeface="+mn-lt"/>
            </a:endParaRPr>
          </a:p>
          <a:p>
            <a:r>
              <a:rPr lang="pl-PL" err="1">
                <a:ea typeface="+mn-lt"/>
                <a:cs typeface="+mn-lt"/>
              </a:rPr>
              <a:t>ScienceDirect</a:t>
            </a:r>
            <a:r>
              <a:rPr lang="pl-PL">
                <a:ea typeface="+mn-lt"/>
                <a:cs typeface="+mn-lt"/>
              </a:rPr>
              <a:t> (</a:t>
            </a:r>
            <a:r>
              <a:rPr lang="pl-PL" err="1">
                <a:ea typeface="+mn-lt"/>
                <a:cs typeface="+mn-lt"/>
              </a:rPr>
              <a:t>Elsevier</a:t>
            </a:r>
            <a:r>
              <a:rPr lang="pl-PL">
                <a:ea typeface="+mn-lt"/>
                <a:cs typeface="+mn-lt"/>
              </a:rPr>
              <a:t>) to platforma oferująca dostęp do ogromnej bazy recenzowanych artykułów naukowych, książek akademickich oraz rozdziałów monografii z różnych dziedzin nauki. Jest jednym z największych repozytoriów naukowych na świecie.</a:t>
            </a:r>
            <a:endParaRPr lang="pl-PL"/>
          </a:p>
          <a:p>
            <a:endParaRPr lang="pl-PL">
              <a:ea typeface="+mn-lt"/>
              <a:cs typeface="+mn-lt"/>
            </a:endParaRPr>
          </a:p>
          <a:p>
            <a:r>
              <a:rPr lang="pl-PL">
                <a:ea typeface="+mn-lt"/>
                <a:cs typeface="+mn-lt"/>
              </a:rPr>
              <a:t>Właściciel: </a:t>
            </a:r>
            <a:r>
              <a:rPr lang="pl-PL" err="1">
                <a:ea typeface="+mn-lt"/>
                <a:cs typeface="+mn-lt"/>
              </a:rPr>
              <a:t>Elsevier</a:t>
            </a:r>
            <a:r>
              <a:rPr lang="pl-PL">
                <a:ea typeface="+mn-lt"/>
                <a:cs typeface="+mn-lt"/>
              </a:rPr>
              <a:t> (wydawnictwo naukowe z siedzibą w Holandii)</a:t>
            </a:r>
          </a:p>
          <a:p>
            <a:endParaRPr lang="pl-PL"/>
          </a:p>
          <a:p>
            <a:r>
              <a:rPr lang="pl-PL">
                <a:ea typeface="+mn-lt"/>
                <a:cs typeface="+mn-lt"/>
              </a:rPr>
              <a:t>Zawartość: ponad 18 mln publikacji, w tym:</a:t>
            </a:r>
            <a:endParaRPr lang="pl-PL"/>
          </a:p>
          <a:p>
            <a:pPr marL="742950" lvl="1" indent="-285750">
              <a:buFont typeface="Arial"/>
              <a:buChar char="•"/>
            </a:pPr>
            <a:r>
              <a:rPr lang="pl-PL">
                <a:ea typeface="+mn-lt"/>
                <a:cs typeface="+mn-lt"/>
              </a:rPr>
              <a:t>ok. 4 000 czasopism naukowych,</a:t>
            </a:r>
            <a:endParaRPr lang="pl-PL"/>
          </a:p>
          <a:p>
            <a:pPr marL="742950" lvl="1" indent="-285750">
              <a:buFont typeface="Arial"/>
              <a:buChar char="•"/>
            </a:pPr>
            <a:r>
              <a:rPr lang="pl-PL">
                <a:ea typeface="+mn-lt"/>
                <a:cs typeface="+mn-lt"/>
              </a:rPr>
              <a:t>ok. 40 000 książek i monografii,</a:t>
            </a:r>
            <a:endParaRPr lang="pl-PL"/>
          </a:p>
          <a:p>
            <a:pPr marL="742950" lvl="1" indent="-285750">
              <a:buFont typeface="Arial"/>
              <a:buChar char="•"/>
            </a:pPr>
            <a:r>
              <a:rPr lang="pl-PL">
                <a:ea typeface="+mn-lt"/>
                <a:cs typeface="+mn-lt"/>
              </a:rPr>
              <a:t>artykuły z nauk ścisłych, technicznych, przyrodniczych, medycznych, społecznych i humanistycznych.</a:t>
            </a:r>
            <a:endParaRPr lang="pl-PL"/>
          </a:p>
          <a:p>
            <a:endParaRPr lang="pl-PL"/>
          </a:p>
          <a:p>
            <a:endParaRPr lang="pl-PL"/>
          </a:p>
        </p:txBody>
      </p:sp>
      <p:pic>
        <p:nvPicPr>
          <p:cNvPr id="7" name="Obraz 6" descr="Obraz zawierający tekst, zrzut ekranu, Grafika, projekt graficzny&#10;&#10;Zawartość wygenerowana przez AI może być niepoprawna.">
            <a:extLst>
              <a:ext uri="{FF2B5EF4-FFF2-40B4-BE49-F238E27FC236}">
                <a16:creationId xmlns:a16="http://schemas.microsoft.com/office/drawing/2014/main" id="{68F439A3-A7C9-0FE9-E240-3BBE47D7A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6056" y="6026849"/>
            <a:ext cx="5705857" cy="831938"/>
          </a:xfrm>
          <a:prstGeom prst="rect">
            <a:avLst/>
          </a:prstGeom>
        </p:spPr>
      </p:pic>
      <p:pic>
        <p:nvPicPr>
          <p:cNvPr id="8" name="Obraz 7" descr="Obraz zawierający Grafika, design, ilustracja&#10;&#10;Zawartość wygenerowana przez AI może być niepoprawna.">
            <a:extLst>
              <a:ext uri="{FF2B5EF4-FFF2-40B4-BE49-F238E27FC236}">
                <a16:creationId xmlns:a16="http://schemas.microsoft.com/office/drawing/2014/main" id="{3EBC4EBA-AF52-BCBB-F17B-8B000112E3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4886" y="6113753"/>
            <a:ext cx="2823937" cy="655865"/>
          </a:xfrm>
          <a:prstGeom prst="rect">
            <a:avLst/>
          </a:prstGeom>
        </p:spPr>
      </p:pic>
      <p:pic>
        <p:nvPicPr>
          <p:cNvPr id="11" name="Obraz 10" descr="Obraz zawierający książka, regał na książki, regały, pokój&#10;&#10;Zawartość wygenerowana przez AI może być niepoprawna.">
            <a:extLst>
              <a:ext uri="{FF2B5EF4-FFF2-40B4-BE49-F238E27FC236}">
                <a16:creationId xmlns:a16="http://schemas.microsoft.com/office/drawing/2014/main" id="{AE936DCC-775F-F6DC-4147-43301F0C3321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44000"/>
          </a:blip>
          <a:srcRect t="-1468" r="50581" b="-40"/>
          <a:stretch>
            <a:fillRect/>
          </a:stretch>
        </p:blipFill>
        <p:spPr>
          <a:xfrm>
            <a:off x="-803" y="-104236"/>
            <a:ext cx="3667027" cy="696144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434046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2E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E792E3-7756-CCCD-6E6C-E9D68BDD8B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A6AC041B-0D8A-CB64-8659-C40A29D7E54A}"/>
              </a:ext>
            </a:extLst>
          </p:cNvPr>
          <p:cNvSpPr txBox="1"/>
          <p:nvPr/>
        </p:nvSpPr>
        <p:spPr>
          <a:xfrm>
            <a:off x="4095909" y="571492"/>
            <a:ext cx="7669347" cy="72943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b="1"/>
              <a:t>Mocne strony </a:t>
            </a:r>
            <a:r>
              <a:rPr lang="pl-PL" b="1" err="1"/>
              <a:t>ScienceDirect</a:t>
            </a:r>
            <a:r>
              <a:rPr lang="pl-PL" b="1"/>
              <a:t> AI</a:t>
            </a:r>
          </a:p>
          <a:p>
            <a:endParaRPr lang="pl-PL" b="1">
              <a:ea typeface="+mn-lt"/>
              <a:cs typeface="+mn-lt"/>
            </a:endParaRPr>
          </a:p>
          <a:p>
            <a:pPr marL="342900" indent="-342900">
              <a:buAutoNum type="arabicPeriod"/>
            </a:pPr>
            <a:r>
              <a:rPr lang="pl-PL" b="1"/>
              <a:t>Funkcjonalności</a:t>
            </a:r>
          </a:p>
          <a:p>
            <a:endParaRPr lang="pl-PL" b="1"/>
          </a:p>
          <a:p>
            <a:r>
              <a:rPr lang="pl-PL" err="1"/>
              <a:t>Transformatywne</a:t>
            </a:r>
            <a:r>
              <a:rPr lang="pl-PL"/>
              <a:t> wyszukiwanie</a:t>
            </a:r>
          </a:p>
          <a:p>
            <a:endParaRPr lang="pl-PL"/>
          </a:p>
          <a:p>
            <a:r>
              <a:rPr lang="pl-PL"/>
              <a:t>Precyzyjne cytowanie</a:t>
            </a:r>
          </a:p>
          <a:p>
            <a:endParaRPr lang="pl-PL"/>
          </a:p>
          <a:p>
            <a:r>
              <a:rPr lang="pl-PL"/>
              <a:t>Porównywanie artykułów/eksperymentów</a:t>
            </a:r>
          </a:p>
          <a:p>
            <a:endParaRPr lang="pl-PL"/>
          </a:p>
          <a:p>
            <a:r>
              <a:rPr lang="pl-PL"/>
              <a:t>Asystent czytelnika</a:t>
            </a:r>
          </a:p>
          <a:p>
            <a:endParaRPr lang="pl-PL"/>
          </a:p>
          <a:p>
            <a:r>
              <a:rPr lang="pl-PL">
                <a:ea typeface="+mn-lt"/>
                <a:cs typeface="+mn-lt"/>
              </a:rPr>
              <a:t>2. Narzędzie było testowane z udziałem ponad 30 000 użytkowników oraz przez ponad 70 organizacji podczas fazy rozwojowej</a:t>
            </a:r>
            <a:endParaRPr lang="pl-PL"/>
          </a:p>
          <a:p>
            <a:endParaRPr lang="pl-PL"/>
          </a:p>
          <a:p>
            <a:r>
              <a:rPr lang="pl-PL">
                <a:ea typeface="+mn-lt"/>
                <a:cs typeface="+mn-lt"/>
              </a:rPr>
              <a:t>3. Według danych </a:t>
            </a:r>
            <a:r>
              <a:rPr lang="pl-PL" err="1">
                <a:ea typeface="+mn-lt"/>
                <a:cs typeface="+mn-lt"/>
              </a:rPr>
              <a:t>Elseviera</a:t>
            </a:r>
            <a:r>
              <a:rPr lang="pl-PL">
                <a:ea typeface="+mn-lt"/>
                <a:cs typeface="+mn-lt"/>
              </a:rPr>
              <a:t> - użytkownicy testowi deklarują, że narzędzie pozwoliło zaoszczędzić nawet około 50% czasu pracy nad przeglądem literatury</a:t>
            </a:r>
            <a:endParaRPr lang="pl-PL"/>
          </a:p>
          <a:p>
            <a:endParaRPr lang="pl-PL"/>
          </a:p>
          <a:p>
            <a:endParaRPr lang="pl-PL"/>
          </a:p>
          <a:p>
            <a:endParaRPr lang="pl-PL"/>
          </a:p>
          <a:p>
            <a:endParaRPr lang="pl-PL"/>
          </a:p>
          <a:p>
            <a:endParaRPr lang="pl-PL"/>
          </a:p>
          <a:p>
            <a:endParaRPr lang="pl-PL"/>
          </a:p>
          <a:p>
            <a:endParaRPr lang="pl-PL" b="1"/>
          </a:p>
          <a:p>
            <a:endParaRPr lang="pl-PL"/>
          </a:p>
        </p:txBody>
      </p:sp>
      <p:pic>
        <p:nvPicPr>
          <p:cNvPr id="7" name="Obraz 6" descr="Obraz zawierający tekst, zrzut ekranu, Grafika, projekt graficzny&#10;&#10;Zawartość wygenerowana przez AI może być niepoprawna.">
            <a:extLst>
              <a:ext uri="{FF2B5EF4-FFF2-40B4-BE49-F238E27FC236}">
                <a16:creationId xmlns:a16="http://schemas.microsoft.com/office/drawing/2014/main" id="{2A4F82F3-0CF7-41FA-DDFB-AD0B7473F6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6056" y="6026849"/>
            <a:ext cx="5705857" cy="831938"/>
          </a:xfrm>
          <a:prstGeom prst="rect">
            <a:avLst/>
          </a:prstGeom>
        </p:spPr>
      </p:pic>
      <p:pic>
        <p:nvPicPr>
          <p:cNvPr id="8" name="Obraz 7" descr="Obraz zawierający Grafika, design, ilustracja&#10;&#10;Zawartość wygenerowana przez AI może być niepoprawna.">
            <a:extLst>
              <a:ext uri="{FF2B5EF4-FFF2-40B4-BE49-F238E27FC236}">
                <a16:creationId xmlns:a16="http://schemas.microsoft.com/office/drawing/2014/main" id="{D84F3942-B74F-CB2C-399F-0228C0386E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4886" y="6113753"/>
            <a:ext cx="2823937" cy="655865"/>
          </a:xfrm>
          <a:prstGeom prst="rect">
            <a:avLst/>
          </a:prstGeom>
        </p:spPr>
      </p:pic>
      <p:pic>
        <p:nvPicPr>
          <p:cNvPr id="11" name="Obraz 10" descr="Obraz zawierający książka, regał na książki, regały, pokój&#10;&#10;Zawartość wygenerowana przez AI może być niepoprawna.">
            <a:extLst>
              <a:ext uri="{FF2B5EF4-FFF2-40B4-BE49-F238E27FC236}">
                <a16:creationId xmlns:a16="http://schemas.microsoft.com/office/drawing/2014/main" id="{2701E3D2-4EDD-AF71-EEAA-1CF7EC0EE0D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44000"/>
          </a:blip>
          <a:srcRect t="-1468" r="50581" b="-40"/>
          <a:stretch>
            <a:fillRect/>
          </a:stretch>
        </p:blipFill>
        <p:spPr>
          <a:xfrm>
            <a:off x="-803" y="-104236"/>
            <a:ext cx="3667027" cy="696144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635641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2E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1DB90A2-48B3-4E58-36E4-75A379805F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B0B6E58A-2138-E549-5A95-25A99E988CBA}"/>
              </a:ext>
            </a:extLst>
          </p:cNvPr>
          <p:cNvSpPr txBox="1"/>
          <p:nvPr/>
        </p:nvSpPr>
        <p:spPr>
          <a:xfrm>
            <a:off x="4660775" y="313484"/>
            <a:ext cx="7669347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b="1"/>
              <a:t>Dostęp przez Bibliotekę Główną Uniwersytetu Szczecińskiego</a:t>
            </a:r>
          </a:p>
          <a:p>
            <a:endParaRPr lang="pl-PL" b="1"/>
          </a:p>
          <a:p>
            <a:endParaRPr lang="pl-PL"/>
          </a:p>
          <a:p>
            <a:endParaRPr lang="pl-PL"/>
          </a:p>
        </p:txBody>
      </p:sp>
      <p:pic>
        <p:nvPicPr>
          <p:cNvPr id="7" name="Obraz 6" descr="Obraz zawierający tekst, zrzut ekranu, Grafika, projekt graficzny&#10;&#10;Zawartość wygenerowana przez AI może być niepoprawna.">
            <a:extLst>
              <a:ext uri="{FF2B5EF4-FFF2-40B4-BE49-F238E27FC236}">
                <a16:creationId xmlns:a16="http://schemas.microsoft.com/office/drawing/2014/main" id="{694B717C-2398-E4C0-4CA0-E715BA6BB2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6056" y="6026849"/>
            <a:ext cx="5705857" cy="831938"/>
          </a:xfrm>
          <a:prstGeom prst="rect">
            <a:avLst/>
          </a:prstGeom>
        </p:spPr>
      </p:pic>
      <p:pic>
        <p:nvPicPr>
          <p:cNvPr id="8" name="Obraz 7" descr="Obraz zawierający Grafika, design, ilustracja&#10;&#10;Zawartość wygenerowana przez AI może być niepoprawna.">
            <a:extLst>
              <a:ext uri="{FF2B5EF4-FFF2-40B4-BE49-F238E27FC236}">
                <a16:creationId xmlns:a16="http://schemas.microsoft.com/office/drawing/2014/main" id="{E7674DDD-90B9-0D17-FA77-B309FE292B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4886" y="6113753"/>
            <a:ext cx="2823937" cy="655865"/>
          </a:xfrm>
          <a:prstGeom prst="rect">
            <a:avLst/>
          </a:prstGeom>
        </p:spPr>
      </p:pic>
      <p:pic>
        <p:nvPicPr>
          <p:cNvPr id="11" name="Obraz 10" descr="Obraz zawierający książka, regał na książki, regały, pokój&#10;&#10;Zawartość wygenerowana przez AI może być niepoprawna.">
            <a:extLst>
              <a:ext uri="{FF2B5EF4-FFF2-40B4-BE49-F238E27FC236}">
                <a16:creationId xmlns:a16="http://schemas.microsoft.com/office/drawing/2014/main" id="{60179C7C-8F38-4A09-51CB-2985FB069E4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44000"/>
          </a:blip>
          <a:srcRect t="-1468" r="50581" b="-40"/>
          <a:stretch>
            <a:fillRect/>
          </a:stretch>
        </p:blipFill>
        <p:spPr>
          <a:xfrm>
            <a:off x="-803" y="-104236"/>
            <a:ext cx="3667027" cy="6961444"/>
          </a:xfrm>
          <a:prstGeom prst="rect">
            <a:avLst/>
          </a:prstGeom>
          <a:effectLst/>
        </p:spPr>
      </p:pic>
      <p:pic>
        <p:nvPicPr>
          <p:cNvPr id="2" name="Obraz 1" descr="Obraz zawierający tekst, zrzut ekranu, Czcionka&#10;&#10;Zawartość wygenerowana przez AI może być niepoprawna.">
            <a:extLst>
              <a:ext uri="{FF2B5EF4-FFF2-40B4-BE49-F238E27FC236}">
                <a16:creationId xmlns:a16="http://schemas.microsoft.com/office/drawing/2014/main" id="{2DD0EC20-D2E9-A08E-960B-68DE1DC7A8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3784" y="1513114"/>
            <a:ext cx="5874947" cy="3947886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B271B5A2-4940-482D-C6A6-D0FB20D65BBB}"/>
              </a:ext>
            </a:extLst>
          </p:cNvPr>
          <p:cNvSpPr txBox="1"/>
          <p:nvPr/>
        </p:nvSpPr>
        <p:spPr>
          <a:xfrm>
            <a:off x="6736317" y="650940"/>
            <a:ext cx="5724433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b="1">
                <a:solidFill>
                  <a:schemeClr val="accent2"/>
                </a:solidFill>
              </a:rPr>
              <a:t>od 20 października do 19 listopada 2025 r. </a:t>
            </a:r>
          </a:p>
          <a:p>
            <a:endParaRPr lang="pl-PL" b="1"/>
          </a:p>
          <a:p>
            <a:endParaRPr lang="pl-PL"/>
          </a:p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0755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2E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13D18C8-8D9F-CB9C-2B92-DB3869937F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E6EE9875-F84A-E42F-3767-7E27B7EF8483}"/>
              </a:ext>
            </a:extLst>
          </p:cNvPr>
          <p:cNvSpPr txBox="1"/>
          <p:nvPr/>
        </p:nvSpPr>
        <p:spPr>
          <a:xfrm>
            <a:off x="4152775" y="901313"/>
            <a:ext cx="7669347" cy="535531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b="1"/>
              <a:t>Przykłady zastosowań w działalności badawczej</a:t>
            </a:r>
            <a:endParaRPr lang="pl-PL"/>
          </a:p>
          <a:p>
            <a:endParaRPr lang="pl-PL" b="1"/>
          </a:p>
          <a:p>
            <a:pPr marL="285750" indent="-285750">
              <a:buFont typeface="Arial"/>
              <a:buChar char="•"/>
            </a:pPr>
            <a:r>
              <a:rPr lang="pl-PL">
                <a:ea typeface="+mn-lt"/>
                <a:cs typeface="+mn-lt"/>
              </a:rPr>
              <a:t>Przyspiesza przygotowanie przeglądu literatury (</a:t>
            </a:r>
            <a:r>
              <a:rPr lang="pl-PL" err="1">
                <a:ea typeface="+mn-lt"/>
                <a:cs typeface="+mn-lt"/>
              </a:rPr>
              <a:t>systematic</a:t>
            </a:r>
            <a:r>
              <a:rPr lang="pl-PL">
                <a:ea typeface="+mn-lt"/>
                <a:cs typeface="+mn-lt"/>
              </a:rPr>
              <a:t> / </a:t>
            </a:r>
            <a:r>
              <a:rPr lang="pl-PL" err="1">
                <a:ea typeface="+mn-lt"/>
                <a:cs typeface="+mn-lt"/>
              </a:rPr>
              <a:t>narrative</a:t>
            </a:r>
            <a:r>
              <a:rPr lang="pl-PL">
                <a:ea typeface="+mn-lt"/>
                <a:cs typeface="+mn-lt"/>
              </a:rPr>
              <a:t> </a:t>
            </a:r>
            <a:r>
              <a:rPr lang="pl-PL" err="1">
                <a:ea typeface="+mn-lt"/>
                <a:cs typeface="+mn-lt"/>
              </a:rPr>
              <a:t>review</a:t>
            </a:r>
            <a:r>
              <a:rPr lang="pl-PL">
                <a:ea typeface="+mn-lt"/>
                <a:cs typeface="+mn-lt"/>
              </a:rPr>
              <a:t>)</a:t>
            </a:r>
            <a:endParaRPr lang="pl-PL"/>
          </a:p>
          <a:p>
            <a:pPr marL="285750" indent="-285750">
              <a:buFont typeface="Arial"/>
              <a:buChar char="•"/>
            </a:pPr>
            <a:endParaRPr lang="pl-PL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pl-PL">
                <a:ea typeface="+mn-lt"/>
                <a:cs typeface="+mn-lt"/>
              </a:rPr>
              <a:t>Ułatwia porównywanie metod, wyników i hipotez</a:t>
            </a:r>
            <a:endParaRPr lang="pl-PL"/>
          </a:p>
          <a:p>
            <a:pPr marL="285750" indent="-285750">
              <a:buFont typeface="Arial"/>
              <a:buChar char="•"/>
            </a:pPr>
            <a:endParaRPr lang="pl-PL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pl-PL">
                <a:ea typeface="+mn-lt"/>
                <a:cs typeface="+mn-lt"/>
              </a:rPr>
              <a:t>Pomaga formułować pytania badawcze i wykrywać luki w wiedzy</a:t>
            </a:r>
            <a:endParaRPr lang="pl-PL"/>
          </a:p>
          <a:p>
            <a:pPr marL="285750" indent="-285750">
              <a:buFont typeface="Arial"/>
              <a:buChar char="•"/>
            </a:pPr>
            <a:endParaRPr lang="pl-PL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pl-PL">
                <a:ea typeface="+mn-lt"/>
                <a:cs typeface="+mn-lt"/>
              </a:rPr>
              <a:t>Umożliwia szybkie analizowanie artykułów dzięki interaktywnemu asystentowi</a:t>
            </a:r>
            <a:endParaRPr lang="pl-PL"/>
          </a:p>
          <a:p>
            <a:pPr marL="285750" indent="-285750">
              <a:buFont typeface="Arial"/>
              <a:buChar char="•"/>
            </a:pPr>
            <a:endParaRPr lang="pl-PL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pl-PL">
                <a:ea typeface="+mn-lt"/>
                <a:cs typeface="+mn-lt"/>
              </a:rPr>
              <a:t>Wspiera pisanie artykułów poprzez generowanie fragmentów tekstu, streszczeń i </a:t>
            </a:r>
            <a:r>
              <a:rPr lang="pl-PL" err="1">
                <a:ea typeface="+mn-lt"/>
                <a:cs typeface="+mn-lt"/>
              </a:rPr>
              <a:t>cytowań</a:t>
            </a:r>
            <a:endParaRPr lang="pl-PL"/>
          </a:p>
          <a:p>
            <a:endParaRPr lang="pl-PL" b="1"/>
          </a:p>
          <a:p>
            <a:endParaRPr lang="pl-PL" b="1"/>
          </a:p>
          <a:p>
            <a:endParaRPr lang="pl-PL"/>
          </a:p>
          <a:p>
            <a:endParaRPr lang="pl-PL"/>
          </a:p>
          <a:p>
            <a:endParaRPr lang="pl-PL"/>
          </a:p>
        </p:txBody>
      </p:sp>
      <p:pic>
        <p:nvPicPr>
          <p:cNvPr id="7" name="Obraz 6" descr="Obraz zawierający tekst, zrzut ekranu, Grafika, projekt graficzny&#10;&#10;Zawartość wygenerowana przez AI może być niepoprawna.">
            <a:extLst>
              <a:ext uri="{FF2B5EF4-FFF2-40B4-BE49-F238E27FC236}">
                <a16:creationId xmlns:a16="http://schemas.microsoft.com/office/drawing/2014/main" id="{0F8BA854-DC4A-4EA6-4AF5-CCCEC274C7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6056" y="6026849"/>
            <a:ext cx="5705857" cy="831938"/>
          </a:xfrm>
          <a:prstGeom prst="rect">
            <a:avLst/>
          </a:prstGeom>
        </p:spPr>
      </p:pic>
      <p:pic>
        <p:nvPicPr>
          <p:cNvPr id="8" name="Obraz 7" descr="Obraz zawierający Grafika, design, ilustracja&#10;&#10;Zawartość wygenerowana przez AI może być niepoprawna.">
            <a:extLst>
              <a:ext uri="{FF2B5EF4-FFF2-40B4-BE49-F238E27FC236}">
                <a16:creationId xmlns:a16="http://schemas.microsoft.com/office/drawing/2014/main" id="{2B977481-524F-50AD-E5AD-FB608AC807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4886" y="6113753"/>
            <a:ext cx="2823937" cy="655865"/>
          </a:xfrm>
          <a:prstGeom prst="rect">
            <a:avLst/>
          </a:prstGeom>
        </p:spPr>
      </p:pic>
      <p:pic>
        <p:nvPicPr>
          <p:cNvPr id="11" name="Obraz 10" descr="Obraz zawierający książka, regał na książki, regały, pokój&#10;&#10;Zawartość wygenerowana przez AI może być niepoprawna.">
            <a:extLst>
              <a:ext uri="{FF2B5EF4-FFF2-40B4-BE49-F238E27FC236}">
                <a16:creationId xmlns:a16="http://schemas.microsoft.com/office/drawing/2014/main" id="{CC0D6D99-02C2-B437-39E7-3A17589EF78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44000"/>
          </a:blip>
          <a:srcRect t="-1468" r="50581" b="-40"/>
          <a:stretch>
            <a:fillRect/>
          </a:stretch>
        </p:blipFill>
        <p:spPr>
          <a:xfrm>
            <a:off x="-803" y="-104236"/>
            <a:ext cx="3667027" cy="696144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663544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2E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2D6AEF4-28DE-92C5-520C-7A18B087B5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B43E33E4-5615-AB5E-2E56-0D866D0104FE}"/>
              </a:ext>
            </a:extLst>
          </p:cNvPr>
          <p:cNvSpPr txBox="1"/>
          <p:nvPr/>
        </p:nvSpPr>
        <p:spPr>
          <a:xfrm>
            <a:off x="5167023" y="1016927"/>
            <a:ext cx="6902092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b="1"/>
              <a:t>Scenariusz – przegląd literatury</a:t>
            </a:r>
            <a:endParaRPr lang="en-US"/>
          </a:p>
          <a:p>
            <a:endParaRPr lang="pl-PL" b="1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pl-PL">
                <a:ea typeface="+mn-lt"/>
                <a:cs typeface="+mn-lt"/>
              </a:rPr>
              <a:t>Wprowadź pytanie badawcze w języku naturalnym.</a:t>
            </a:r>
            <a:endParaRPr lang="pl-PL"/>
          </a:p>
          <a:p>
            <a:pPr marL="285750" indent="-285750">
              <a:buFont typeface="Arial"/>
              <a:buChar char="•"/>
            </a:pPr>
            <a:endParaRPr lang="pl-PL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pl-PL" err="1">
                <a:ea typeface="+mn-lt"/>
                <a:cs typeface="+mn-lt"/>
              </a:rPr>
              <a:t>ScienceDirect</a:t>
            </a:r>
            <a:r>
              <a:rPr lang="pl-PL">
                <a:ea typeface="+mn-lt"/>
                <a:cs typeface="+mn-lt"/>
              </a:rPr>
              <a:t> AI przeszukuje pełne teksty (nie tylko abstrakty).</a:t>
            </a:r>
            <a:endParaRPr lang="pl-PL"/>
          </a:p>
          <a:p>
            <a:pPr marL="285750" indent="-285750">
              <a:buFont typeface="Arial"/>
              <a:buChar char="•"/>
            </a:pPr>
            <a:endParaRPr lang="pl-PL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pl-PL">
                <a:ea typeface="+mn-lt"/>
                <a:cs typeface="+mn-lt"/>
              </a:rPr>
              <a:t>Otrzymujesz streszczenie trendów, kluczowych autorów, cytowania.</a:t>
            </a:r>
            <a:endParaRPr lang="pl-PL"/>
          </a:p>
          <a:p>
            <a:pPr marL="285750" indent="-285750">
              <a:buFont typeface="Arial"/>
              <a:buChar char="•"/>
            </a:pPr>
            <a:endParaRPr lang="pl-PL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pl-PL">
                <a:ea typeface="+mn-lt"/>
                <a:cs typeface="+mn-lt"/>
              </a:rPr>
              <a:t>Możliwość pobrania listy źródeł z linkami DOI.</a:t>
            </a:r>
          </a:p>
          <a:p>
            <a:pPr marL="285750" indent="-285750">
              <a:buFont typeface="Arial"/>
              <a:buChar char="•"/>
            </a:pPr>
            <a:endParaRPr lang="pl-PL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pl-PL" b="1">
                <a:ea typeface="+mn-lt"/>
                <a:cs typeface="+mn-lt"/>
              </a:rPr>
              <a:t>Wynik: </a:t>
            </a:r>
            <a:r>
              <a:rPr lang="pl-PL">
                <a:ea typeface="+mn-lt"/>
                <a:cs typeface="+mn-lt"/>
              </a:rPr>
              <a:t>szybszy przegląd, trafniejsze źródła, lepsze argumenty w dyskusji.</a:t>
            </a:r>
            <a:endParaRPr lang="pl-PL"/>
          </a:p>
          <a:p>
            <a:endParaRPr lang="pl-PL" b="1"/>
          </a:p>
        </p:txBody>
      </p:sp>
      <p:pic>
        <p:nvPicPr>
          <p:cNvPr id="7" name="Obraz 6" descr="Obraz zawierający tekst, zrzut ekranu, Grafika, projekt graficzny&#10;&#10;Zawartość wygenerowana przez AI może być niepoprawna.">
            <a:extLst>
              <a:ext uri="{FF2B5EF4-FFF2-40B4-BE49-F238E27FC236}">
                <a16:creationId xmlns:a16="http://schemas.microsoft.com/office/drawing/2014/main" id="{55443250-954C-BA47-145F-240CE1BFE2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6056" y="6026849"/>
            <a:ext cx="5705857" cy="831938"/>
          </a:xfrm>
          <a:prstGeom prst="rect">
            <a:avLst/>
          </a:prstGeom>
        </p:spPr>
      </p:pic>
      <p:pic>
        <p:nvPicPr>
          <p:cNvPr id="8" name="Obraz 7" descr="Obraz zawierający Grafika, design, ilustracja&#10;&#10;Zawartość wygenerowana przez AI może być niepoprawna.">
            <a:extLst>
              <a:ext uri="{FF2B5EF4-FFF2-40B4-BE49-F238E27FC236}">
                <a16:creationId xmlns:a16="http://schemas.microsoft.com/office/drawing/2014/main" id="{77000E88-7CC8-7EE6-5331-FB5DB1CC95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4886" y="6113753"/>
            <a:ext cx="2823937" cy="655865"/>
          </a:xfrm>
          <a:prstGeom prst="rect">
            <a:avLst/>
          </a:prstGeom>
        </p:spPr>
      </p:pic>
      <p:pic>
        <p:nvPicPr>
          <p:cNvPr id="11" name="Obraz 10" descr="Obraz zawierający książka, regał na książki, regały, pokój&#10;&#10;Zawartość wygenerowana przez AI może być niepoprawna.">
            <a:extLst>
              <a:ext uri="{FF2B5EF4-FFF2-40B4-BE49-F238E27FC236}">
                <a16:creationId xmlns:a16="http://schemas.microsoft.com/office/drawing/2014/main" id="{AA5BD741-A0D8-56F8-93D5-594D6DFF03B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44000"/>
          </a:blip>
          <a:srcRect t="-1468" r="50581" b="-40"/>
          <a:stretch>
            <a:fillRect/>
          </a:stretch>
        </p:blipFill>
        <p:spPr>
          <a:xfrm>
            <a:off x="-803" y="-104236"/>
            <a:ext cx="3667027" cy="6961444"/>
          </a:xfrm>
          <a:prstGeom prst="rect">
            <a:avLst/>
          </a:prstGeom>
          <a:effectLst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A0A837C-A99A-9FDD-E41C-ED3415012F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627" y="493986"/>
            <a:ext cx="4645478" cy="543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512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2E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E23A52-BECF-AD7B-B46E-A51569367A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05A3630B-FDC4-044E-D4F0-B0DD22E4F411}"/>
              </a:ext>
            </a:extLst>
          </p:cNvPr>
          <p:cNvSpPr txBox="1"/>
          <p:nvPr/>
        </p:nvSpPr>
        <p:spPr>
          <a:xfrm>
            <a:off x="4152775" y="901313"/>
            <a:ext cx="7669347" cy="64633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>
                <a:ea typeface="+mn-lt"/>
                <a:cs typeface="+mn-lt"/>
              </a:rPr>
              <a:t>Jak zadawać pytania w </a:t>
            </a:r>
            <a:r>
              <a:rPr lang="pl-PL" err="1">
                <a:ea typeface="+mn-lt"/>
                <a:cs typeface="+mn-lt"/>
              </a:rPr>
              <a:t>ScienceDirect</a:t>
            </a:r>
            <a:r>
              <a:rPr lang="pl-PL">
                <a:ea typeface="+mn-lt"/>
                <a:cs typeface="+mn-lt"/>
              </a:rPr>
              <a:t> AI?</a:t>
            </a:r>
            <a:endParaRPr lang="en-US"/>
          </a:p>
          <a:p>
            <a:endParaRPr lang="pl-PL"/>
          </a:p>
          <a:p>
            <a:pPr marL="285750" indent="-285750">
              <a:buFont typeface="Arial"/>
              <a:buChar char="•"/>
            </a:pPr>
            <a:r>
              <a:rPr lang="pl-PL">
                <a:ea typeface="+mn-lt"/>
                <a:cs typeface="+mn-lt"/>
              </a:rPr>
              <a:t>Jakie są najnowsze trendy w wykorzystaniu sztucznej inteligencji w marketingu cyfrowym?</a:t>
            </a:r>
            <a:endParaRPr lang="pl-PL"/>
          </a:p>
          <a:p>
            <a:pPr marL="285750" indent="-285750">
              <a:buFont typeface="Arial"/>
              <a:buChar char="•"/>
            </a:pPr>
            <a:endParaRPr lang="pl-PL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pl-PL">
                <a:ea typeface="+mn-lt"/>
                <a:cs typeface="+mn-lt"/>
              </a:rPr>
              <a:t>Jak AI wpływa na personalizację doświadczeń klientów w e-commerce?</a:t>
            </a:r>
            <a:endParaRPr lang="pl-PL"/>
          </a:p>
          <a:p>
            <a:pPr marL="285750" indent="-285750">
              <a:buFont typeface="Arial"/>
              <a:buChar char="•"/>
            </a:pPr>
            <a:endParaRPr lang="pl-PL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pl-PL">
                <a:ea typeface="+mn-lt"/>
                <a:cs typeface="+mn-lt"/>
              </a:rPr>
              <a:t>Jakie strategie marketingowe są najskuteczniejsze w budowaniu lojalności konsumentów?</a:t>
            </a:r>
            <a:endParaRPr lang="pl-PL"/>
          </a:p>
          <a:p>
            <a:pPr marL="285750" indent="-285750">
              <a:buFont typeface="Arial"/>
              <a:buChar char="•"/>
            </a:pPr>
            <a:endParaRPr lang="pl-PL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pl-PL">
                <a:ea typeface="+mn-lt"/>
                <a:cs typeface="+mn-lt"/>
              </a:rPr>
              <a:t>W jaki sposób pandemia COVID-19 zmieniła zachowania konsumentów i strategie marek?</a:t>
            </a:r>
            <a:endParaRPr lang="pl-PL"/>
          </a:p>
          <a:p>
            <a:pPr marL="285750" indent="-285750">
              <a:buFont typeface="Arial"/>
              <a:buChar char="•"/>
            </a:pPr>
            <a:endParaRPr lang="pl-PL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pl-PL">
                <a:ea typeface="+mn-lt"/>
                <a:cs typeface="+mn-lt"/>
              </a:rPr>
              <a:t>Jakie czynniki determinują skuteczność kampanii opartych na danych (data-</a:t>
            </a:r>
            <a:r>
              <a:rPr lang="pl-PL" err="1">
                <a:ea typeface="+mn-lt"/>
                <a:cs typeface="+mn-lt"/>
              </a:rPr>
              <a:t>driven</a:t>
            </a:r>
            <a:r>
              <a:rPr lang="pl-PL">
                <a:ea typeface="+mn-lt"/>
                <a:cs typeface="+mn-lt"/>
              </a:rPr>
              <a:t> marketing)?</a:t>
            </a:r>
            <a:endParaRPr lang="pl-PL"/>
          </a:p>
          <a:p>
            <a:endParaRPr lang="pl-PL"/>
          </a:p>
          <a:p>
            <a:endParaRPr lang="pl-PL" b="1"/>
          </a:p>
          <a:p>
            <a:pPr marL="285750" indent="-285750">
              <a:buFont typeface="Arial"/>
              <a:buChar char="•"/>
            </a:pPr>
            <a:endParaRPr lang="pl-PL"/>
          </a:p>
          <a:p>
            <a:endParaRPr lang="pl-PL" b="1"/>
          </a:p>
          <a:p>
            <a:endParaRPr lang="pl-PL" b="1"/>
          </a:p>
          <a:p>
            <a:endParaRPr lang="pl-PL"/>
          </a:p>
          <a:p>
            <a:endParaRPr lang="pl-PL"/>
          </a:p>
          <a:p>
            <a:endParaRPr lang="pl-PL"/>
          </a:p>
        </p:txBody>
      </p:sp>
      <p:pic>
        <p:nvPicPr>
          <p:cNvPr id="7" name="Obraz 6" descr="Obraz zawierający tekst, zrzut ekranu, Grafika, projekt graficzny&#10;&#10;Zawartość wygenerowana przez AI może być niepoprawna.">
            <a:extLst>
              <a:ext uri="{FF2B5EF4-FFF2-40B4-BE49-F238E27FC236}">
                <a16:creationId xmlns:a16="http://schemas.microsoft.com/office/drawing/2014/main" id="{957E1013-BB24-F1F1-CF54-C4D1147960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6056" y="6026849"/>
            <a:ext cx="5705857" cy="831938"/>
          </a:xfrm>
          <a:prstGeom prst="rect">
            <a:avLst/>
          </a:prstGeom>
        </p:spPr>
      </p:pic>
      <p:pic>
        <p:nvPicPr>
          <p:cNvPr id="8" name="Obraz 7" descr="Obraz zawierający Grafika, design, ilustracja&#10;&#10;Zawartość wygenerowana przez AI może być niepoprawna.">
            <a:extLst>
              <a:ext uri="{FF2B5EF4-FFF2-40B4-BE49-F238E27FC236}">
                <a16:creationId xmlns:a16="http://schemas.microsoft.com/office/drawing/2014/main" id="{7B862D95-ADC2-20ED-FA3E-01CAE3B8F3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4886" y="6113753"/>
            <a:ext cx="2823937" cy="655865"/>
          </a:xfrm>
          <a:prstGeom prst="rect">
            <a:avLst/>
          </a:prstGeom>
        </p:spPr>
      </p:pic>
      <p:pic>
        <p:nvPicPr>
          <p:cNvPr id="11" name="Obraz 10" descr="Obraz zawierający książka, regał na książki, regały, pokój&#10;&#10;Zawartość wygenerowana przez AI może być niepoprawna.">
            <a:extLst>
              <a:ext uri="{FF2B5EF4-FFF2-40B4-BE49-F238E27FC236}">
                <a16:creationId xmlns:a16="http://schemas.microsoft.com/office/drawing/2014/main" id="{3ABF5401-2113-3239-091D-1FB50D012A5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44000"/>
          </a:blip>
          <a:srcRect t="-1468" r="50581" b="-40"/>
          <a:stretch>
            <a:fillRect/>
          </a:stretch>
        </p:blipFill>
        <p:spPr>
          <a:xfrm>
            <a:off x="-803" y="-104236"/>
            <a:ext cx="3667027" cy="696144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40358886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20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Motyw pakietu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1</cp:revision>
  <dcterms:created xsi:type="dcterms:W3CDTF">2025-10-26T12:45:21Z</dcterms:created>
  <dcterms:modified xsi:type="dcterms:W3CDTF">2025-10-27T19:36:27Z</dcterms:modified>
</cp:coreProperties>
</file>