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355" r:id="rId3"/>
    <p:sldId id="356" r:id="rId4"/>
    <p:sldId id="354" r:id="rId5"/>
    <p:sldId id="358" r:id="rId6"/>
    <p:sldId id="357" r:id="rId7"/>
    <p:sldId id="360" r:id="rId8"/>
    <p:sldId id="361" r:id="rId9"/>
    <p:sldId id="383" r:id="rId10"/>
    <p:sldId id="385" r:id="rId11"/>
    <p:sldId id="413" r:id="rId12"/>
    <p:sldId id="428" r:id="rId13"/>
    <p:sldId id="370" r:id="rId14"/>
    <p:sldId id="402" r:id="rId15"/>
    <p:sldId id="424" r:id="rId16"/>
    <p:sldId id="425" r:id="rId17"/>
    <p:sldId id="404" r:id="rId18"/>
    <p:sldId id="408" r:id="rId19"/>
    <p:sldId id="430" r:id="rId20"/>
    <p:sldId id="417" r:id="rId21"/>
    <p:sldId id="418" r:id="rId22"/>
    <p:sldId id="423" r:id="rId23"/>
    <p:sldId id="403" r:id="rId24"/>
    <p:sldId id="395" r:id="rId25"/>
    <p:sldId id="422" r:id="rId26"/>
    <p:sldId id="429" r:id="rId27"/>
    <p:sldId id="415" r:id="rId28"/>
    <p:sldId id="419" r:id="rId29"/>
    <p:sldId id="431" r:id="rId30"/>
    <p:sldId id="426" r:id="rId31"/>
    <p:sldId id="397" r:id="rId3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78F"/>
    <a:srgbClr val="6A2AA8"/>
    <a:srgbClr val="7030A0"/>
    <a:srgbClr val="A47BC3"/>
    <a:srgbClr val="8F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761"/>
  </p:normalViewPr>
  <p:slideViewPr>
    <p:cSldViewPr snapToGrid="0">
      <p:cViewPr varScale="1">
        <p:scale>
          <a:sx n="106" d="100"/>
          <a:sy n="106" d="100"/>
        </p:scale>
        <p:origin x="564" y="102"/>
      </p:cViewPr>
      <p:guideLst/>
    </p:cSldViewPr>
  </p:slideViewPr>
  <p:outlineViewPr>
    <p:cViewPr>
      <p:scale>
        <a:sx n="33" d="100"/>
        <a:sy n="33" d="100"/>
      </p:scale>
      <p:origin x="0" y="-11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6FF391-D46F-40E7-998A-73080106AC68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30E796-8312-4654-B072-065EB3DB15FA}">
      <dgm:prSet/>
      <dgm:spPr>
        <a:solidFill>
          <a:srgbClr val="6A2AA8"/>
        </a:solidFill>
        <a:ln>
          <a:solidFill>
            <a:srgbClr val="7030A0"/>
          </a:solidFill>
        </a:ln>
      </dgm:spPr>
      <dgm:t>
        <a:bodyPr/>
        <a:lstStyle/>
        <a:p>
          <a:r>
            <a:rPr lang="pl-PL" dirty="0">
              <a:highlight>
                <a:srgbClr val="6A2AA8"/>
              </a:highlight>
            </a:rPr>
            <a:t>8 </a:t>
          </a:r>
          <a:r>
            <a:rPr lang="pl-PL" dirty="0" err="1">
              <a:highlight>
                <a:srgbClr val="6A2AA8"/>
              </a:highlight>
            </a:rPr>
            <a:t>semesters</a:t>
          </a:r>
          <a:r>
            <a:rPr lang="pl-PL" dirty="0">
              <a:highlight>
                <a:srgbClr val="6A2AA8"/>
              </a:highlight>
            </a:rPr>
            <a:t> (40 ECTS) </a:t>
          </a:r>
          <a:endParaRPr lang="en-US" dirty="0">
            <a:highlight>
              <a:srgbClr val="6A2AA8"/>
            </a:highlight>
          </a:endParaRPr>
        </a:p>
      </dgm:t>
    </dgm:pt>
    <dgm:pt modelId="{87775FA5-83F1-4AC5-95EA-14E91410BF7F}" type="parTrans" cxnId="{567FE201-C79D-4CB7-A70C-A795B74327C3}">
      <dgm:prSet/>
      <dgm:spPr/>
      <dgm:t>
        <a:bodyPr/>
        <a:lstStyle/>
        <a:p>
          <a:endParaRPr lang="en-US"/>
        </a:p>
      </dgm:t>
    </dgm:pt>
    <dgm:pt modelId="{2930A6DC-6C37-4021-A6A3-B1C7A4820467}" type="sibTrans" cxnId="{567FE201-C79D-4CB7-A70C-A795B74327C3}">
      <dgm:prSet/>
      <dgm:spPr/>
      <dgm:t>
        <a:bodyPr/>
        <a:lstStyle/>
        <a:p>
          <a:endParaRPr lang="en-US"/>
        </a:p>
      </dgm:t>
    </dgm:pt>
    <dgm:pt modelId="{EC078458-3431-4329-9D64-DE54AFC9BE0E}">
      <dgm:prSet/>
      <dgm:spPr>
        <a:solidFill>
          <a:srgbClr val="7030A0"/>
        </a:solidFill>
      </dgm:spPr>
      <dgm:t>
        <a:bodyPr/>
        <a:lstStyle/>
        <a:p>
          <a:r>
            <a:rPr lang="pl-PL" dirty="0"/>
            <a:t>494 h, </a:t>
          </a:r>
          <a:r>
            <a:rPr lang="pl-PL" dirty="0" err="1"/>
            <a:t>including</a:t>
          </a:r>
          <a:r>
            <a:rPr lang="pl-PL" dirty="0"/>
            <a:t>:</a:t>
          </a:r>
          <a:endParaRPr lang="en-US" dirty="0"/>
        </a:p>
      </dgm:t>
    </dgm:pt>
    <dgm:pt modelId="{5B3AC7F8-482F-47C3-A6FD-069E22624DB6}" type="parTrans" cxnId="{2ACD2F2C-A6E9-46D7-BD48-FF561642A686}">
      <dgm:prSet/>
      <dgm:spPr/>
      <dgm:t>
        <a:bodyPr/>
        <a:lstStyle/>
        <a:p>
          <a:endParaRPr lang="en-US"/>
        </a:p>
      </dgm:t>
    </dgm:pt>
    <dgm:pt modelId="{791CB130-6239-436F-8EDE-D82914B14426}" type="sibTrans" cxnId="{2ACD2F2C-A6E9-46D7-BD48-FF561642A686}">
      <dgm:prSet/>
      <dgm:spPr/>
      <dgm:t>
        <a:bodyPr/>
        <a:lstStyle/>
        <a:p>
          <a:endParaRPr lang="en-US"/>
        </a:p>
      </dgm:t>
    </dgm:pt>
    <dgm:pt modelId="{9BF1D76B-209D-40A2-871F-B9D5CD53F0F5}">
      <dgm:prSet/>
      <dgm:spPr/>
      <dgm:t>
        <a:bodyPr/>
        <a:lstStyle/>
        <a:p>
          <a:r>
            <a:rPr lang="pl-PL" b="1" dirty="0"/>
            <a:t>214 h </a:t>
          </a:r>
          <a:r>
            <a:rPr lang="pl-PL" dirty="0" err="1"/>
            <a:t>lectures</a:t>
          </a:r>
          <a:r>
            <a:rPr lang="pl-PL" dirty="0"/>
            <a:t>;</a:t>
          </a:r>
          <a:endParaRPr lang="en-US" dirty="0"/>
        </a:p>
      </dgm:t>
    </dgm:pt>
    <dgm:pt modelId="{03AD56D7-BD57-441C-8A82-EF9B3855F07D}" type="parTrans" cxnId="{174F46D2-2C09-41C2-B2F6-83AC19173359}">
      <dgm:prSet/>
      <dgm:spPr/>
      <dgm:t>
        <a:bodyPr/>
        <a:lstStyle/>
        <a:p>
          <a:endParaRPr lang="en-US"/>
        </a:p>
      </dgm:t>
    </dgm:pt>
    <dgm:pt modelId="{B75DE3B4-2954-496F-8660-EC27BD054EA6}" type="sibTrans" cxnId="{174F46D2-2C09-41C2-B2F6-83AC19173359}">
      <dgm:prSet/>
      <dgm:spPr/>
      <dgm:t>
        <a:bodyPr/>
        <a:lstStyle/>
        <a:p>
          <a:endParaRPr lang="en-US"/>
        </a:p>
      </dgm:t>
    </dgm:pt>
    <dgm:pt modelId="{966AD87E-E979-4E34-919A-BB5253A8DD54}">
      <dgm:prSet/>
      <dgm:spPr/>
      <dgm:t>
        <a:bodyPr/>
        <a:lstStyle/>
        <a:p>
          <a:r>
            <a:rPr lang="pl-PL" b="1" dirty="0"/>
            <a:t>120 h </a:t>
          </a:r>
          <a:r>
            <a:rPr lang="pl-PL" dirty="0" err="1"/>
            <a:t>seminars</a:t>
          </a:r>
          <a:r>
            <a:rPr lang="pl-PL" dirty="0"/>
            <a:t>; </a:t>
          </a:r>
          <a:endParaRPr lang="en-US" dirty="0"/>
        </a:p>
      </dgm:t>
    </dgm:pt>
    <dgm:pt modelId="{139021F0-9E63-4CDF-B782-B6CF53594BC7}" type="parTrans" cxnId="{59D7E12C-F2D4-49D8-A153-EE3056457FC2}">
      <dgm:prSet/>
      <dgm:spPr/>
      <dgm:t>
        <a:bodyPr/>
        <a:lstStyle/>
        <a:p>
          <a:endParaRPr lang="en-US"/>
        </a:p>
      </dgm:t>
    </dgm:pt>
    <dgm:pt modelId="{FCC38996-63EF-4B54-A9B9-6A6435E54B55}" type="sibTrans" cxnId="{59D7E12C-F2D4-49D8-A153-EE3056457FC2}">
      <dgm:prSet/>
      <dgm:spPr/>
      <dgm:t>
        <a:bodyPr/>
        <a:lstStyle/>
        <a:p>
          <a:endParaRPr lang="en-US"/>
        </a:p>
      </dgm:t>
    </dgm:pt>
    <dgm:pt modelId="{442E80A2-2D4E-4278-AEE2-B5DD343FDFC0}">
      <dgm:prSet/>
      <dgm:spPr/>
      <dgm:t>
        <a:bodyPr/>
        <a:lstStyle/>
        <a:p>
          <a:r>
            <a:rPr lang="pl-PL" b="1" dirty="0"/>
            <a:t>60 h </a:t>
          </a:r>
          <a:r>
            <a:rPr lang="pl-PL" dirty="0" err="1"/>
            <a:t>didactic</a:t>
          </a:r>
          <a:r>
            <a:rPr lang="pl-PL" dirty="0"/>
            <a:t> </a:t>
          </a:r>
          <a:r>
            <a:rPr lang="pl-PL" dirty="0" err="1"/>
            <a:t>practise</a:t>
          </a:r>
          <a:r>
            <a:rPr lang="pl-PL" dirty="0"/>
            <a:t>;</a:t>
          </a:r>
          <a:endParaRPr lang="en-US" dirty="0"/>
        </a:p>
      </dgm:t>
    </dgm:pt>
    <dgm:pt modelId="{E0E594D2-8177-4182-98B4-331330D4B2B7}" type="parTrans" cxnId="{A8816570-77A5-4DC0-B052-D083217ED035}">
      <dgm:prSet/>
      <dgm:spPr/>
      <dgm:t>
        <a:bodyPr/>
        <a:lstStyle/>
        <a:p>
          <a:endParaRPr lang="en-US"/>
        </a:p>
      </dgm:t>
    </dgm:pt>
    <dgm:pt modelId="{9CDB283F-CA3B-4330-B814-D3641F859922}" type="sibTrans" cxnId="{A8816570-77A5-4DC0-B052-D083217ED035}">
      <dgm:prSet/>
      <dgm:spPr/>
      <dgm:t>
        <a:bodyPr/>
        <a:lstStyle/>
        <a:p>
          <a:endParaRPr lang="en-US"/>
        </a:p>
      </dgm:t>
    </dgm:pt>
    <dgm:pt modelId="{AE933A31-E20D-4C4F-A7F8-1A2666A13F44}">
      <dgm:prSet/>
      <dgm:spPr/>
      <dgm:t>
        <a:bodyPr/>
        <a:lstStyle/>
        <a:p>
          <a:r>
            <a:rPr lang="pl-PL" b="1" dirty="0"/>
            <a:t>80 h </a:t>
          </a:r>
          <a:r>
            <a:rPr lang="pl-PL" dirty="0" err="1"/>
            <a:t>individual</a:t>
          </a:r>
          <a:r>
            <a:rPr lang="pl-PL" dirty="0"/>
            <a:t> module.</a:t>
          </a:r>
          <a:endParaRPr lang="en-US" dirty="0"/>
        </a:p>
      </dgm:t>
    </dgm:pt>
    <dgm:pt modelId="{B929D047-2A50-4822-B686-F58B59DD8030}" type="parTrans" cxnId="{61BAFE98-220A-49AB-BF2C-1D301111DBFF}">
      <dgm:prSet/>
      <dgm:spPr/>
      <dgm:t>
        <a:bodyPr/>
        <a:lstStyle/>
        <a:p>
          <a:endParaRPr lang="en-US"/>
        </a:p>
      </dgm:t>
    </dgm:pt>
    <dgm:pt modelId="{9F1F835E-EDEA-4F21-817D-8FB9DFEADF12}" type="sibTrans" cxnId="{61BAFE98-220A-49AB-BF2C-1D301111DBFF}">
      <dgm:prSet/>
      <dgm:spPr/>
      <dgm:t>
        <a:bodyPr/>
        <a:lstStyle/>
        <a:p>
          <a:endParaRPr lang="en-US"/>
        </a:p>
      </dgm:t>
    </dgm:pt>
    <dgm:pt modelId="{33848917-0A8B-4F28-9794-11FE52F4A294}" type="pres">
      <dgm:prSet presAssocID="{116FF391-D46F-40E7-998A-73080106AC68}" presName="linear" presStyleCnt="0">
        <dgm:presLayoutVars>
          <dgm:dir/>
          <dgm:animLvl val="lvl"/>
          <dgm:resizeHandles val="exact"/>
        </dgm:presLayoutVars>
      </dgm:prSet>
      <dgm:spPr/>
    </dgm:pt>
    <dgm:pt modelId="{BEE7A6E5-D78C-4792-AB96-1FD8F3BEB688}" type="pres">
      <dgm:prSet presAssocID="{BA30E796-8312-4654-B072-065EB3DB15FA}" presName="parentLin" presStyleCnt="0"/>
      <dgm:spPr/>
    </dgm:pt>
    <dgm:pt modelId="{53FEC562-7695-416D-8DE7-97CBF2851639}" type="pres">
      <dgm:prSet presAssocID="{BA30E796-8312-4654-B072-065EB3DB15FA}" presName="parentLeftMargin" presStyleLbl="node1" presStyleIdx="0" presStyleCnt="2"/>
      <dgm:spPr/>
    </dgm:pt>
    <dgm:pt modelId="{E5693AE9-AC82-4224-8FB5-02696178253F}" type="pres">
      <dgm:prSet presAssocID="{BA30E796-8312-4654-B072-065EB3DB15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F3C12FB-E37D-4F14-A80A-3593534C6E11}" type="pres">
      <dgm:prSet presAssocID="{BA30E796-8312-4654-B072-065EB3DB15FA}" presName="negativeSpace" presStyleCnt="0"/>
      <dgm:spPr/>
    </dgm:pt>
    <dgm:pt modelId="{ED809577-79D5-492B-9655-CDA42B83BC07}" type="pres">
      <dgm:prSet presAssocID="{BA30E796-8312-4654-B072-065EB3DB15FA}" presName="childText" presStyleLbl="conFgAcc1" presStyleIdx="0" presStyleCnt="2">
        <dgm:presLayoutVars>
          <dgm:bulletEnabled val="1"/>
        </dgm:presLayoutVars>
      </dgm:prSet>
      <dgm:spPr/>
    </dgm:pt>
    <dgm:pt modelId="{DD61B539-AF59-41A1-B6A1-80F117F5DBD4}" type="pres">
      <dgm:prSet presAssocID="{2930A6DC-6C37-4021-A6A3-B1C7A4820467}" presName="spaceBetweenRectangles" presStyleCnt="0"/>
      <dgm:spPr/>
    </dgm:pt>
    <dgm:pt modelId="{0B2D7584-A795-4A37-8B57-F540F1B01A3C}" type="pres">
      <dgm:prSet presAssocID="{EC078458-3431-4329-9D64-DE54AFC9BE0E}" presName="parentLin" presStyleCnt="0"/>
      <dgm:spPr/>
    </dgm:pt>
    <dgm:pt modelId="{CC34AA88-C681-4B61-9595-F595093A32EF}" type="pres">
      <dgm:prSet presAssocID="{EC078458-3431-4329-9D64-DE54AFC9BE0E}" presName="parentLeftMargin" presStyleLbl="node1" presStyleIdx="0" presStyleCnt="2"/>
      <dgm:spPr/>
    </dgm:pt>
    <dgm:pt modelId="{4384B3DA-7184-402F-9D81-337884F9D329}" type="pres">
      <dgm:prSet presAssocID="{EC078458-3431-4329-9D64-DE54AFC9BE0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4879BB4-8DD7-44B7-A632-3527C3DAA3B4}" type="pres">
      <dgm:prSet presAssocID="{EC078458-3431-4329-9D64-DE54AFC9BE0E}" presName="negativeSpace" presStyleCnt="0"/>
      <dgm:spPr/>
    </dgm:pt>
    <dgm:pt modelId="{3CDC7CBE-4827-4A3F-A013-7733E65992D3}" type="pres">
      <dgm:prSet presAssocID="{EC078458-3431-4329-9D64-DE54AFC9BE0E}" presName="childText" presStyleLbl="conFgAcc1" presStyleIdx="1" presStyleCnt="2" custLinFactNeighborX="-65834" custLinFactNeighborY="13330">
        <dgm:presLayoutVars>
          <dgm:bulletEnabled val="1"/>
        </dgm:presLayoutVars>
      </dgm:prSet>
      <dgm:spPr/>
    </dgm:pt>
  </dgm:ptLst>
  <dgm:cxnLst>
    <dgm:cxn modelId="{567FE201-C79D-4CB7-A70C-A795B74327C3}" srcId="{116FF391-D46F-40E7-998A-73080106AC68}" destId="{BA30E796-8312-4654-B072-065EB3DB15FA}" srcOrd="0" destOrd="0" parTransId="{87775FA5-83F1-4AC5-95EA-14E91410BF7F}" sibTransId="{2930A6DC-6C37-4021-A6A3-B1C7A4820467}"/>
    <dgm:cxn modelId="{2ACD2F2C-A6E9-46D7-BD48-FF561642A686}" srcId="{116FF391-D46F-40E7-998A-73080106AC68}" destId="{EC078458-3431-4329-9D64-DE54AFC9BE0E}" srcOrd="1" destOrd="0" parTransId="{5B3AC7F8-482F-47C3-A6FD-069E22624DB6}" sibTransId="{791CB130-6239-436F-8EDE-D82914B14426}"/>
    <dgm:cxn modelId="{59D7E12C-F2D4-49D8-A153-EE3056457FC2}" srcId="{EC078458-3431-4329-9D64-DE54AFC9BE0E}" destId="{966AD87E-E979-4E34-919A-BB5253A8DD54}" srcOrd="1" destOrd="0" parTransId="{139021F0-9E63-4CDF-B782-B6CF53594BC7}" sibTransId="{FCC38996-63EF-4B54-A9B9-6A6435E54B55}"/>
    <dgm:cxn modelId="{8498352F-EECE-4546-9B6D-C7EC61A5F81A}" type="presOf" srcId="{BA30E796-8312-4654-B072-065EB3DB15FA}" destId="{E5693AE9-AC82-4224-8FB5-02696178253F}" srcOrd="1" destOrd="0" presId="urn:microsoft.com/office/officeart/2005/8/layout/list1"/>
    <dgm:cxn modelId="{83E53F3E-4E3F-4855-AE07-C9D4FC6BAEEB}" type="presOf" srcId="{EC078458-3431-4329-9D64-DE54AFC9BE0E}" destId="{4384B3DA-7184-402F-9D81-337884F9D329}" srcOrd="1" destOrd="0" presId="urn:microsoft.com/office/officeart/2005/8/layout/list1"/>
    <dgm:cxn modelId="{AA61BE41-7663-4948-989A-BEF830FB20DE}" type="presOf" srcId="{116FF391-D46F-40E7-998A-73080106AC68}" destId="{33848917-0A8B-4F28-9794-11FE52F4A294}" srcOrd="0" destOrd="0" presId="urn:microsoft.com/office/officeart/2005/8/layout/list1"/>
    <dgm:cxn modelId="{A8816570-77A5-4DC0-B052-D083217ED035}" srcId="{EC078458-3431-4329-9D64-DE54AFC9BE0E}" destId="{442E80A2-2D4E-4278-AEE2-B5DD343FDFC0}" srcOrd="2" destOrd="0" parTransId="{E0E594D2-8177-4182-98B4-331330D4B2B7}" sibTransId="{9CDB283F-CA3B-4330-B814-D3641F859922}"/>
    <dgm:cxn modelId="{DCEB7172-2BAE-438E-9667-E2B8F261C236}" type="presOf" srcId="{AE933A31-E20D-4C4F-A7F8-1A2666A13F44}" destId="{3CDC7CBE-4827-4A3F-A013-7733E65992D3}" srcOrd="0" destOrd="3" presId="urn:microsoft.com/office/officeart/2005/8/layout/list1"/>
    <dgm:cxn modelId="{BE09BD88-3A1C-4766-9DC2-0ACDCFCD78AD}" type="presOf" srcId="{9BF1D76B-209D-40A2-871F-B9D5CD53F0F5}" destId="{3CDC7CBE-4827-4A3F-A013-7733E65992D3}" srcOrd="0" destOrd="0" presId="urn:microsoft.com/office/officeart/2005/8/layout/list1"/>
    <dgm:cxn modelId="{67E8AF90-A9D9-4CD4-BE93-AE1057B0BEEF}" type="presOf" srcId="{EC078458-3431-4329-9D64-DE54AFC9BE0E}" destId="{CC34AA88-C681-4B61-9595-F595093A32EF}" srcOrd="0" destOrd="0" presId="urn:microsoft.com/office/officeart/2005/8/layout/list1"/>
    <dgm:cxn modelId="{61BAFE98-220A-49AB-BF2C-1D301111DBFF}" srcId="{EC078458-3431-4329-9D64-DE54AFC9BE0E}" destId="{AE933A31-E20D-4C4F-A7F8-1A2666A13F44}" srcOrd="3" destOrd="0" parTransId="{B929D047-2A50-4822-B686-F58B59DD8030}" sibTransId="{9F1F835E-EDEA-4F21-817D-8FB9DFEADF12}"/>
    <dgm:cxn modelId="{7203C29B-4B59-475B-B93E-640DC07F848B}" type="presOf" srcId="{442E80A2-2D4E-4278-AEE2-B5DD343FDFC0}" destId="{3CDC7CBE-4827-4A3F-A013-7733E65992D3}" srcOrd="0" destOrd="2" presId="urn:microsoft.com/office/officeart/2005/8/layout/list1"/>
    <dgm:cxn modelId="{8FE675CA-88B9-4B03-A10F-92BEC1DF9B1C}" type="presOf" srcId="{966AD87E-E979-4E34-919A-BB5253A8DD54}" destId="{3CDC7CBE-4827-4A3F-A013-7733E65992D3}" srcOrd="0" destOrd="1" presId="urn:microsoft.com/office/officeart/2005/8/layout/list1"/>
    <dgm:cxn modelId="{5D407CCC-3C6B-451B-9233-6762E0D5F309}" type="presOf" srcId="{BA30E796-8312-4654-B072-065EB3DB15FA}" destId="{53FEC562-7695-416D-8DE7-97CBF2851639}" srcOrd="0" destOrd="0" presId="urn:microsoft.com/office/officeart/2005/8/layout/list1"/>
    <dgm:cxn modelId="{174F46D2-2C09-41C2-B2F6-83AC19173359}" srcId="{EC078458-3431-4329-9D64-DE54AFC9BE0E}" destId="{9BF1D76B-209D-40A2-871F-B9D5CD53F0F5}" srcOrd="0" destOrd="0" parTransId="{03AD56D7-BD57-441C-8A82-EF9B3855F07D}" sibTransId="{B75DE3B4-2954-496F-8660-EC27BD054EA6}"/>
    <dgm:cxn modelId="{D053C0FE-8A2F-4068-874B-818263C49422}" type="presParOf" srcId="{33848917-0A8B-4F28-9794-11FE52F4A294}" destId="{BEE7A6E5-D78C-4792-AB96-1FD8F3BEB688}" srcOrd="0" destOrd="0" presId="urn:microsoft.com/office/officeart/2005/8/layout/list1"/>
    <dgm:cxn modelId="{C03A8C1C-383C-4750-98D5-E13AC6F4FF51}" type="presParOf" srcId="{BEE7A6E5-D78C-4792-AB96-1FD8F3BEB688}" destId="{53FEC562-7695-416D-8DE7-97CBF2851639}" srcOrd="0" destOrd="0" presId="urn:microsoft.com/office/officeart/2005/8/layout/list1"/>
    <dgm:cxn modelId="{298754FF-5643-4175-ABCB-5AE0E35436FA}" type="presParOf" srcId="{BEE7A6E5-D78C-4792-AB96-1FD8F3BEB688}" destId="{E5693AE9-AC82-4224-8FB5-02696178253F}" srcOrd="1" destOrd="0" presId="urn:microsoft.com/office/officeart/2005/8/layout/list1"/>
    <dgm:cxn modelId="{2BC40713-123C-4DE8-A925-E1F64CC76BFA}" type="presParOf" srcId="{33848917-0A8B-4F28-9794-11FE52F4A294}" destId="{4F3C12FB-E37D-4F14-A80A-3593534C6E11}" srcOrd="1" destOrd="0" presId="urn:microsoft.com/office/officeart/2005/8/layout/list1"/>
    <dgm:cxn modelId="{6E273135-E4AB-4E08-AE06-2452CBD3B288}" type="presParOf" srcId="{33848917-0A8B-4F28-9794-11FE52F4A294}" destId="{ED809577-79D5-492B-9655-CDA42B83BC07}" srcOrd="2" destOrd="0" presId="urn:microsoft.com/office/officeart/2005/8/layout/list1"/>
    <dgm:cxn modelId="{CA505AC5-8F55-4792-895A-16A4EFCD7056}" type="presParOf" srcId="{33848917-0A8B-4F28-9794-11FE52F4A294}" destId="{DD61B539-AF59-41A1-B6A1-80F117F5DBD4}" srcOrd="3" destOrd="0" presId="urn:microsoft.com/office/officeart/2005/8/layout/list1"/>
    <dgm:cxn modelId="{D049ED6B-341A-4D10-B6EC-6BBE33652265}" type="presParOf" srcId="{33848917-0A8B-4F28-9794-11FE52F4A294}" destId="{0B2D7584-A795-4A37-8B57-F540F1B01A3C}" srcOrd="4" destOrd="0" presId="urn:microsoft.com/office/officeart/2005/8/layout/list1"/>
    <dgm:cxn modelId="{F91CF5C8-5B1F-4291-AC7A-4D5C6077BA14}" type="presParOf" srcId="{0B2D7584-A795-4A37-8B57-F540F1B01A3C}" destId="{CC34AA88-C681-4B61-9595-F595093A32EF}" srcOrd="0" destOrd="0" presId="urn:microsoft.com/office/officeart/2005/8/layout/list1"/>
    <dgm:cxn modelId="{EED28BF1-50DE-4C7A-BA0A-16F40A3D6348}" type="presParOf" srcId="{0B2D7584-A795-4A37-8B57-F540F1B01A3C}" destId="{4384B3DA-7184-402F-9D81-337884F9D329}" srcOrd="1" destOrd="0" presId="urn:microsoft.com/office/officeart/2005/8/layout/list1"/>
    <dgm:cxn modelId="{9EFC0080-0F38-405C-9466-808DC33C56AD}" type="presParOf" srcId="{33848917-0A8B-4F28-9794-11FE52F4A294}" destId="{44879BB4-8DD7-44B7-A632-3527C3DAA3B4}" srcOrd="5" destOrd="0" presId="urn:microsoft.com/office/officeart/2005/8/layout/list1"/>
    <dgm:cxn modelId="{DE4DECA7-27E7-413A-9F28-9B7792F76D4B}" type="presParOf" srcId="{33848917-0A8B-4F28-9794-11FE52F4A294}" destId="{3CDC7CBE-4827-4A3F-A013-7733E65992D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A5BEBB-C897-4997-B8B0-C32B626B81A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F4F493-6547-4AD9-8536-5E98CEB80B34}">
      <dgm:prSet/>
      <dgm:spPr/>
      <dgm:t>
        <a:bodyPr/>
        <a:lstStyle/>
        <a:p>
          <a:r>
            <a:rPr lang="pl-PL" b="1" dirty="0" err="1"/>
            <a:t>Modules</a:t>
          </a:r>
          <a:r>
            <a:rPr lang="pl-PL" b="1" dirty="0"/>
            <a:t>:</a:t>
          </a:r>
          <a:endParaRPr lang="en-US" dirty="0"/>
        </a:p>
      </dgm:t>
    </dgm:pt>
    <dgm:pt modelId="{36546529-9F6E-4FB0-A8ED-9F8BFCFF34CC}" type="parTrans" cxnId="{59E04B54-BA75-477D-A956-2F25642CE438}">
      <dgm:prSet/>
      <dgm:spPr/>
      <dgm:t>
        <a:bodyPr/>
        <a:lstStyle/>
        <a:p>
          <a:endParaRPr lang="en-US"/>
        </a:p>
      </dgm:t>
    </dgm:pt>
    <dgm:pt modelId="{BDF0FFAA-E79D-4AF4-BE7B-A0CCFC486597}" type="sibTrans" cxnId="{59E04B54-BA75-477D-A956-2F25642CE438}">
      <dgm:prSet/>
      <dgm:spPr/>
      <dgm:t>
        <a:bodyPr/>
        <a:lstStyle/>
        <a:p>
          <a:endParaRPr lang="en-US"/>
        </a:p>
      </dgm:t>
    </dgm:pt>
    <dgm:pt modelId="{E9DDADAD-FCF3-4CBE-82C4-A976BDFA95DD}">
      <dgm:prSet/>
      <dgm:spPr/>
      <dgm:t>
        <a:bodyPr/>
        <a:lstStyle/>
        <a:p>
          <a:r>
            <a:rPr lang="pl-PL" dirty="0"/>
            <a:t>Basic module				</a:t>
          </a:r>
          <a:r>
            <a:rPr lang="pl-PL" b="1" dirty="0">
              <a:solidFill>
                <a:srgbClr val="7030A0"/>
              </a:solidFill>
            </a:rPr>
            <a:t>40 h</a:t>
          </a:r>
          <a:r>
            <a:rPr lang="pl-PL" dirty="0"/>
            <a:t>, 4 ECTS</a:t>
          </a:r>
          <a:endParaRPr lang="en-US" dirty="0"/>
        </a:p>
      </dgm:t>
    </dgm:pt>
    <dgm:pt modelId="{BC42C6BA-695E-4062-BB1A-90D288551807}" type="parTrans" cxnId="{47636173-5AE8-451A-9276-3AD6CAE8C398}">
      <dgm:prSet/>
      <dgm:spPr/>
      <dgm:t>
        <a:bodyPr/>
        <a:lstStyle/>
        <a:p>
          <a:endParaRPr lang="en-US"/>
        </a:p>
      </dgm:t>
    </dgm:pt>
    <dgm:pt modelId="{5D98543A-15F1-4268-9E84-F6456B294FE0}" type="sibTrans" cxnId="{47636173-5AE8-451A-9276-3AD6CAE8C398}">
      <dgm:prSet/>
      <dgm:spPr/>
      <dgm:t>
        <a:bodyPr/>
        <a:lstStyle/>
        <a:p>
          <a:endParaRPr lang="en-US"/>
        </a:p>
      </dgm:t>
    </dgm:pt>
    <dgm:pt modelId="{50BA7B67-406F-4DFA-AB59-7B8D5D4A4956}">
      <dgm:prSet/>
      <dgm:spPr/>
      <dgm:t>
        <a:bodyPr/>
        <a:lstStyle/>
        <a:p>
          <a:r>
            <a:rPr lang="pl-PL" dirty="0" err="1"/>
            <a:t>Research</a:t>
          </a:r>
          <a:r>
            <a:rPr lang="pl-PL" dirty="0"/>
            <a:t> module	                               </a:t>
          </a:r>
          <a:r>
            <a:rPr lang="pl-PL" b="1" dirty="0">
              <a:solidFill>
                <a:srgbClr val="7030A0"/>
              </a:solidFill>
            </a:rPr>
            <a:t>190 h</a:t>
          </a:r>
          <a:r>
            <a:rPr lang="pl-PL" dirty="0"/>
            <a:t>, 15 ECTS</a:t>
          </a:r>
          <a:endParaRPr lang="en-US" dirty="0"/>
        </a:p>
      </dgm:t>
    </dgm:pt>
    <dgm:pt modelId="{638951BB-AF2A-420C-9593-226133DC97F7}" type="parTrans" cxnId="{6A1D2314-88AF-4064-9B2D-A1F9604CAC8D}">
      <dgm:prSet/>
      <dgm:spPr/>
      <dgm:t>
        <a:bodyPr/>
        <a:lstStyle/>
        <a:p>
          <a:endParaRPr lang="en-US"/>
        </a:p>
      </dgm:t>
    </dgm:pt>
    <dgm:pt modelId="{607B8D3D-F84F-4D91-A302-AC5883A34803}" type="sibTrans" cxnId="{6A1D2314-88AF-4064-9B2D-A1F9604CAC8D}">
      <dgm:prSet/>
      <dgm:spPr/>
      <dgm:t>
        <a:bodyPr/>
        <a:lstStyle/>
        <a:p>
          <a:endParaRPr lang="en-US"/>
        </a:p>
      </dgm:t>
    </dgm:pt>
    <dgm:pt modelId="{ACAA57F4-70DC-4569-A2B7-DDA509561BD7}">
      <dgm:prSet/>
      <dgm:spPr/>
      <dgm:t>
        <a:bodyPr/>
        <a:lstStyle/>
        <a:p>
          <a:r>
            <a:rPr lang="pl-PL" dirty="0" err="1"/>
            <a:t>Teaching</a:t>
          </a:r>
          <a:r>
            <a:rPr lang="pl-PL" dirty="0"/>
            <a:t> module			                </a:t>
          </a:r>
          <a:r>
            <a:rPr lang="pl-PL" b="1" dirty="0">
              <a:solidFill>
                <a:srgbClr val="7030A0"/>
              </a:solidFill>
            </a:rPr>
            <a:t>40 h</a:t>
          </a:r>
          <a:r>
            <a:rPr lang="pl-PL" dirty="0"/>
            <a:t>, 4 ECTS</a:t>
          </a:r>
          <a:endParaRPr lang="en-US" dirty="0"/>
        </a:p>
      </dgm:t>
    </dgm:pt>
    <dgm:pt modelId="{BF036A62-9DE3-4758-A451-B87F5DC43C19}" type="parTrans" cxnId="{27B88DAF-192D-4C44-85FC-C424D4E97936}">
      <dgm:prSet/>
      <dgm:spPr/>
      <dgm:t>
        <a:bodyPr/>
        <a:lstStyle/>
        <a:p>
          <a:endParaRPr lang="en-US"/>
        </a:p>
      </dgm:t>
    </dgm:pt>
    <dgm:pt modelId="{04EAF6C2-2B1E-47E2-8B6C-7B3113931DDD}" type="sibTrans" cxnId="{27B88DAF-192D-4C44-85FC-C424D4E97936}">
      <dgm:prSet/>
      <dgm:spPr/>
      <dgm:t>
        <a:bodyPr/>
        <a:lstStyle/>
        <a:p>
          <a:endParaRPr lang="en-US"/>
        </a:p>
      </dgm:t>
    </dgm:pt>
    <dgm:pt modelId="{78C0F228-B82F-437D-8A5E-7931E47BD981}">
      <dgm:prSet/>
      <dgm:spPr/>
      <dgm:t>
        <a:bodyPr/>
        <a:lstStyle/>
        <a:p>
          <a:r>
            <a:rPr lang="pl-PL" dirty="0" err="1"/>
            <a:t>Competences</a:t>
          </a:r>
          <a:r>
            <a:rPr lang="pl-PL" dirty="0"/>
            <a:t> module	                 	</a:t>
          </a:r>
          <a:r>
            <a:rPr lang="pl-PL" b="1" dirty="0">
              <a:solidFill>
                <a:srgbClr val="7030A0"/>
              </a:solidFill>
            </a:rPr>
            <a:t>35 h</a:t>
          </a:r>
          <a:r>
            <a:rPr lang="pl-PL" dirty="0"/>
            <a:t>, 3 ECTS</a:t>
          </a:r>
          <a:endParaRPr lang="en-US" dirty="0"/>
        </a:p>
      </dgm:t>
    </dgm:pt>
    <dgm:pt modelId="{5B3081C5-650D-46B6-B86A-54F4EC228425}" type="parTrans" cxnId="{0CDF4E1A-7782-432B-9BAF-371F4F8E2E83}">
      <dgm:prSet/>
      <dgm:spPr/>
      <dgm:t>
        <a:bodyPr/>
        <a:lstStyle/>
        <a:p>
          <a:endParaRPr lang="en-US"/>
        </a:p>
      </dgm:t>
    </dgm:pt>
    <dgm:pt modelId="{FF95C5C5-DE44-4517-AE24-F534FF1D06C5}" type="sibTrans" cxnId="{0CDF4E1A-7782-432B-9BAF-371F4F8E2E83}">
      <dgm:prSet/>
      <dgm:spPr/>
      <dgm:t>
        <a:bodyPr/>
        <a:lstStyle/>
        <a:p>
          <a:endParaRPr lang="en-US"/>
        </a:p>
      </dgm:t>
    </dgm:pt>
    <dgm:pt modelId="{5F98293B-21E4-49A7-9CAD-C074E27E31EE}">
      <dgm:prSet/>
      <dgm:spPr/>
      <dgm:t>
        <a:bodyPr/>
        <a:lstStyle/>
        <a:p>
          <a:r>
            <a:rPr lang="pl-PL" dirty="0" err="1"/>
            <a:t>Individual</a:t>
          </a:r>
          <a:r>
            <a:rPr lang="pl-PL" dirty="0"/>
            <a:t> module			</a:t>
          </a:r>
          <a:r>
            <a:rPr lang="pl-PL" b="1" dirty="0">
              <a:solidFill>
                <a:srgbClr val="7030A0"/>
              </a:solidFill>
            </a:rPr>
            <a:t>80 h</a:t>
          </a:r>
          <a:r>
            <a:rPr lang="pl-PL" dirty="0"/>
            <a:t>, 12 ECTS</a:t>
          </a:r>
          <a:endParaRPr lang="en-US" dirty="0"/>
        </a:p>
      </dgm:t>
    </dgm:pt>
    <dgm:pt modelId="{A4589C3E-824E-4BD0-AFB7-F8D32F271A80}" type="parTrans" cxnId="{07329B6D-99A1-4C4B-9024-54D6A3D9FB88}">
      <dgm:prSet/>
      <dgm:spPr/>
      <dgm:t>
        <a:bodyPr/>
        <a:lstStyle/>
        <a:p>
          <a:endParaRPr lang="en-US"/>
        </a:p>
      </dgm:t>
    </dgm:pt>
    <dgm:pt modelId="{7F6417FF-CBE8-4A90-9C28-253CBDBFE209}" type="sibTrans" cxnId="{07329B6D-99A1-4C4B-9024-54D6A3D9FB88}">
      <dgm:prSet/>
      <dgm:spPr/>
      <dgm:t>
        <a:bodyPr/>
        <a:lstStyle/>
        <a:p>
          <a:endParaRPr lang="en-US"/>
        </a:p>
      </dgm:t>
    </dgm:pt>
    <dgm:pt modelId="{E9B94E93-BA48-40B4-912B-D1737CFA126D}">
      <dgm:prSet/>
      <dgm:spPr/>
      <dgm:t>
        <a:bodyPr/>
        <a:lstStyle/>
        <a:p>
          <a:r>
            <a:rPr lang="pl-PL" dirty="0" err="1"/>
            <a:t>Didactic</a:t>
          </a:r>
          <a:r>
            <a:rPr lang="pl-PL" dirty="0"/>
            <a:t> </a:t>
          </a:r>
          <a:r>
            <a:rPr lang="pl-PL" dirty="0" err="1"/>
            <a:t>practise</a:t>
          </a:r>
          <a:r>
            <a:rPr lang="pl-PL" dirty="0"/>
            <a:t> 		             	               </a:t>
          </a:r>
          <a:r>
            <a:rPr lang="pl-PL" b="1" dirty="0">
              <a:solidFill>
                <a:srgbClr val="7030A0"/>
              </a:solidFill>
            </a:rPr>
            <a:t>60 h</a:t>
          </a:r>
          <a:r>
            <a:rPr lang="pl-PL" dirty="0"/>
            <a:t>, 2 ECTS</a:t>
          </a:r>
          <a:endParaRPr lang="en-US" dirty="0"/>
        </a:p>
      </dgm:t>
    </dgm:pt>
    <dgm:pt modelId="{71C9FE08-C80E-4B39-AFD1-DF9D0E07A6A2}" type="parTrans" cxnId="{0F1A4220-A10B-43F9-B265-25918AF4109E}">
      <dgm:prSet/>
      <dgm:spPr/>
      <dgm:t>
        <a:bodyPr/>
        <a:lstStyle/>
        <a:p>
          <a:endParaRPr lang="en-US"/>
        </a:p>
      </dgm:t>
    </dgm:pt>
    <dgm:pt modelId="{3003B325-DEF2-42D1-911A-D580A9CDD01B}" type="sibTrans" cxnId="{0F1A4220-A10B-43F9-B265-25918AF4109E}">
      <dgm:prSet/>
      <dgm:spPr/>
      <dgm:t>
        <a:bodyPr/>
        <a:lstStyle/>
        <a:p>
          <a:endParaRPr lang="en-US"/>
        </a:p>
      </dgm:t>
    </dgm:pt>
    <dgm:pt modelId="{97735319-2173-4A20-B833-B13D8643E7ED}">
      <dgm:prSet/>
      <dgm:spPr/>
      <dgm:t>
        <a:bodyPr/>
        <a:lstStyle/>
        <a:p>
          <a:r>
            <a:rPr lang="pl-PL" dirty="0"/>
            <a:t>In </a:t>
          </a:r>
          <a:r>
            <a:rPr lang="pl-PL" dirty="0" err="1"/>
            <a:t>individual</a:t>
          </a:r>
          <a:r>
            <a:rPr lang="pl-PL" dirty="0"/>
            <a:t> module </a:t>
          </a:r>
          <a:r>
            <a:rPr lang="pl-PL" dirty="0" err="1"/>
            <a:t>classes</a:t>
          </a:r>
          <a:r>
            <a:rPr lang="pl-PL" dirty="0"/>
            <a:t> </a:t>
          </a:r>
          <a:r>
            <a:rPr lang="pl-PL" dirty="0" err="1"/>
            <a:t>may</a:t>
          </a:r>
          <a:r>
            <a:rPr lang="pl-PL" dirty="0"/>
            <a:t> be </a:t>
          </a:r>
          <a:r>
            <a:rPr lang="pl-PL" dirty="0" err="1"/>
            <a:t>chosen</a:t>
          </a:r>
          <a:r>
            <a:rPr lang="pl-PL" dirty="0"/>
            <a:t> </a:t>
          </a:r>
          <a:r>
            <a:rPr lang="pl-PL" dirty="0" err="1"/>
            <a:t>among</a:t>
          </a:r>
          <a:r>
            <a:rPr lang="pl-PL" dirty="0"/>
            <a:t> </a:t>
          </a:r>
          <a:r>
            <a:rPr lang="pl-PL" dirty="0" err="1"/>
            <a:t>optional</a:t>
          </a:r>
          <a:r>
            <a:rPr lang="pl-PL" dirty="0"/>
            <a:t> </a:t>
          </a:r>
          <a:r>
            <a:rPr lang="pl-PL" dirty="0" err="1"/>
            <a:t>activities</a:t>
          </a:r>
          <a:r>
            <a:rPr lang="pl-PL" dirty="0"/>
            <a:t>.</a:t>
          </a:r>
          <a:endParaRPr lang="en-US" dirty="0"/>
        </a:p>
      </dgm:t>
    </dgm:pt>
    <dgm:pt modelId="{37A83106-850D-4633-8D37-434E211243CA}" type="parTrans" cxnId="{AEFEC01E-42B1-4810-8055-BF7D0F7B8B94}">
      <dgm:prSet/>
      <dgm:spPr/>
      <dgm:t>
        <a:bodyPr/>
        <a:lstStyle/>
        <a:p>
          <a:endParaRPr lang="en-US"/>
        </a:p>
      </dgm:t>
    </dgm:pt>
    <dgm:pt modelId="{7BD0F900-5D30-4352-9523-3907A9222B82}" type="sibTrans" cxnId="{AEFEC01E-42B1-4810-8055-BF7D0F7B8B94}">
      <dgm:prSet/>
      <dgm:spPr/>
      <dgm:t>
        <a:bodyPr/>
        <a:lstStyle/>
        <a:p>
          <a:endParaRPr lang="en-US"/>
        </a:p>
      </dgm:t>
    </dgm:pt>
    <dgm:pt modelId="{BAE24A81-3F87-4C6A-8BEB-7DCC0EE27092}" type="pres">
      <dgm:prSet presAssocID="{F0A5BEBB-C897-4997-B8B0-C32B626B81A7}" presName="vert0" presStyleCnt="0">
        <dgm:presLayoutVars>
          <dgm:dir/>
          <dgm:animOne val="branch"/>
          <dgm:animLvl val="lvl"/>
        </dgm:presLayoutVars>
      </dgm:prSet>
      <dgm:spPr/>
    </dgm:pt>
    <dgm:pt modelId="{3FE542E7-5430-4D09-BE7D-0B138DD3F5D0}" type="pres">
      <dgm:prSet presAssocID="{F2F4F493-6547-4AD9-8536-5E98CEB80B34}" presName="thickLine" presStyleLbl="alignNode1" presStyleIdx="0" presStyleCnt="8"/>
      <dgm:spPr/>
    </dgm:pt>
    <dgm:pt modelId="{A603DC5E-6047-41B4-A080-9DFD1D3A8961}" type="pres">
      <dgm:prSet presAssocID="{F2F4F493-6547-4AD9-8536-5E98CEB80B34}" presName="horz1" presStyleCnt="0"/>
      <dgm:spPr/>
    </dgm:pt>
    <dgm:pt modelId="{D0413E62-5D64-4BC7-BA4D-98DC5C8EE1EA}" type="pres">
      <dgm:prSet presAssocID="{F2F4F493-6547-4AD9-8536-5E98CEB80B34}" presName="tx1" presStyleLbl="revTx" presStyleIdx="0" presStyleCnt="8" custLinFactNeighborY="-97637"/>
      <dgm:spPr/>
    </dgm:pt>
    <dgm:pt modelId="{95A0190F-C227-4BBF-A11A-80242A7E4643}" type="pres">
      <dgm:prSet presAssocID="{F2F4F493-6547-4AD9-8536-5E98CEB80B34}" presName="vert1" presStyleCnt="0"/>
      <dgm:spPr/>
    </dgm:pt>
    <dgm:pt modelId="{9FFBCA91-EA50-42CB-8F4C-2B341D91DC6D}" type="pres">
      <dgm:prSet presAssocID="{E9DDADAD-FCF3-4CBE-82C4-A976BDFA95DD}" presName="thickLine" presStyleLbl="alignNode1" presStyleIdx="1" presStyleCnt="8"/>
      <dgm:spPr/>
    </dgm:pt>
    <dgm:pt modelId="{B42E239B-538E-4D87-B1EF-FAEEA6015F60}" type="pres">
      <dgm:prSet presAssocID="{E9DDADAD-FCF3-4CBE-82C4-A976BDFA95DD}" presName="horz1" presStyleCnt="0"/>
      <dgm:spPr/>
    </dgm:pt>
    <dgm:pt modelId="{052D6637-1669-4BBB-AA11-477BE5412DCC}" type="pres">
      <dgm:prSet presAssocID="{E9DDADAD-FCF3-4CBE-82C4-A976BDFA95DD}" presName="tx1" presStyleLbl="revTx" presStyleIdx="1" presStyleCnt="8"/>
      <dgm:spPr/>
    </dgm:pt>
    <dgm:pt modelId="{B13CA690-AAD1-4F8F-8090-E5DBAC372273}" type="pres">
      <dgm:prSet presAssocID="{E9DDADAD-FCF3-4CBE-82C4-A976BDFA95DD}" presName="vert1" presStyleCnt="0"/>
      <dgm:spPr/>
    </dgm:pt>
    <dgm:pt modelId="{13AF42B2-BE99-44EE-84FE-6BD6EDF641BE}" type="pres">
      <dgm:prSet presAssocID="{50BA7B67-406F-4DFA-AB59-7B8D5D4A4956}" presName="thickLine" presStyleLbl="alignNode1" presStyleIdx="2" presStyleCnt="8"/>
      <dgm:spPr/>
    </dgm:pt>
    <dgm:pt modelId="{C69DBBBA-94A8-4377-9C31-8FAF3223D2D5}" type="pres">
      <dgm:prSet presAssocID="{50BA7B67-406F-4DFA-AB59-7B8D5D4A4956}" presName="horz1" presStyleCnt="0"/>
      <dgm:spPr/>
    </dgm:pt>
    <dgm:pt modelId="{F95CA635-F90D-4E47-BB6D-36FD5C08F903}" type="pres">
      <dgm:prSet presAssocID="{50BA7B67-406F-4DFA-AB59-7B8D5D4A4956}" presName="tx1" presStyleLbl="revTx" presStyleIdx="2" presStyleCnt="8"/>
      <dgm:spPr/>
    </dgm:pt>
    <dgm:pt modelId="{1F82749B-7CBF-4AC5-94D0-DB755DD52AF9}" type="pres">
      <dgm:prSet presAssocID="{50BA7B67-406F-4DFA-AB59-7B8D5D4A4956}" presName="vert1" presStyleCnt="0"/>
      <dgm:spPr/>
    </dgm:pt>
    <dgm:pt modelId="{A7557850-B0B8-4776-BD76-258A13E60C55}" type="pres">
      <dgm:prSet presAssocID="{ACAA57F4-70DC-4569-A2B7-DDA509561BD7}" presName="thickLine" presStyleLbl="alignNode1" presStyleIdx="3" presStyleCnt="8"/>
      <dgm:spPr/>
    </dgm:pt>
    <dgm:pt modelId="{1EE35D83-5B58-4C57-9856-6C2799F85185}" type="pres">
      <dgm:prSet presAssocID="{ACAA57F4-70DC-4569-A2B7-DDA509561BD7}" presName="horz1" presStyleCnt="0"/>
      <dgm:spPr/>
    </dgm:pt>
    <dgm:pt modelId="{DCCD596F-7EB3-4C24-BD0B-E37180867B3E}" type="pres">
      <dgm:prSet presAssocID="{ACAA57F4-70DC-4569-A2B7-DDA509561BD7}" presName="tx1" presStyleLbl="revTx" presStyleIdx="3" presStyleCnt="8"/>
      <dgm:spPr/>
    </dgm:pt>
    <dgm:pt modelId="{6B1005EC-2023-4D74-B672-AA7D88DF7F05}" type="pres">
      <dgm:prSet presAssocID="{ACAA57F4-70DC-4569-A2B7-DDA509561BD7}" presName="vert1" presStyleCnt="0"/>
      <dgm:spPr/>
    </dgm:pt>
    <dgm:pt modelId="{169ECC40-E0D2-4127-A1A5-BCCD5CB17B50}" type="pres">
      <dgm:prSet presAssocID="{78C0F228-B82F-437D-8A5E-7931E47BD981}" presName="thickLine" presStyleLbl="alignNode1" presStyleIdx="4" presStyleCnt="8"/>
      <dgm:spPr/>
    </dgm:pt>
    <dgm:pt modelId="{C050772F-9AF7-4A6C-A06C-6ED88669F552}" type="pres">
      <dgm:prSet presAssocID="{78C0F228-B82F-437D-8A5E-7931E47BD981}" presName="horz1" presStyleCnt="0"/>
      <dgm:spPr/>
    </dgm:pt>
    <dgm:pt modelId="{31619D10-10AC-4FFA-868F-AD035CFD540E}" type="pres">
      <dgm:prSet presAssocID="{78C0F228-B82F-437D-8A5E-7931E47BD981}" presName="tx1" presStyleLbl="revTx" presStyleIdx="4" presStyleCnt="8"/>
      <dgm:spPr/>
    </dgm:pt>
    <dgm:pt modelId="{42E1ADF0-D6FC-4E78-9B19-30B9539AC551}" type="pres">
      <dgm:prSet presAssocID="{78C0F228-B82F-437D-8A5E-7931E47BD981}" presName="vert1" presStyleCnt="0"/>
      <dgm:spPr/>
    </dgm:pt>
    <dgm:pt modelId="{BC1BEF94-1FF1-4730-9332-F1BB81150E4D}" type="pres">
      <dgm:prSet presAssocID="{5F98293B-21E4-49A7-9CAD-C074E27E31EE}" presName="thickLine" presStyleLbl="alignNode1" presStyleIdx="5" presStyleCnt="8"/>
      <dgm:spPr/>
    </dgm:pt>
    <dgm:pt modelId="{70F64156-9014-4907-95C3-752E73196568}" type="pres">
      <dgm:prSet presAssocID="{5F98293B-21E4-49A7-9CAD-C074E27E31EE}" presName="horz1" presStyleCnt="0"/>
      <dgm:spPr/>
    </dgm:pt>
    <dgm:pt modelId="{D0AE0038-D5F3-4522-9127-5FADBEC55D61}" type="pres">
      <dgm:prSet presAssocID="{5F98293B-21E4-49A7-9CAD-C074E27E31EE}" presName="tx1" presStyleLbl="revTx" presStyleIdx="5" presStyleCnt="8"/>
      <dgm:spPr/>
    </dgm:pt>
    <dgm:pt modelId="{7A4277FB-F2A6-41A3-9CC1-8FC9157A5707}" type="pres">
      <dgm:prSet presAssocID="{5F98293B-21E4-49A7-9CAD-C074E27E31EE}" presName="vert1" presStyleCnt="0"/>
      <dgm:spPr/>
    </dgm:pt>
    <dgm:pt modelId="{36290425-C547-4BE8-8E25-A710C2030116}" type="pres">
      <dgm:prSet presAssocID="{E9B94E93-BA48-40B4-912B-D1737CFA126D}" presName="thickLine" presStyleLbl="alignNode1" presStyleIdx="6" presStyleCnt="8"/>
      <dgm:spPr/>
    </dgm:pt>
    <dgm:pt modelId="{3F2F694B-53DD-4045-8F55-FACF3B80DE9F}" type="pres">
      <dgm:prSet presAssocID="{E9B94E93-BA48-40B4-912B-D1737CFA126D}" presName="horz1" presStyleCnt="0"/>
      <dgm:spPr/>
    </dgm:pt>
    <dgm:pt modelId="{F5A18389-4912-4E52-B72F-E4EA8D5A4642}" type="pres">
      <dgm:prSet presAssocID="{E9B94E93-BA48-40B4-912B-D1737CFA126D}" presName="tx1" presStyleLbl="revTx" presStyleIdx="6" presStyleCnt="8"/>
      <dgm:spPr/>
    </dgm:pt>
    <dgm:pt modelId="{786DAEB1-316F-4A18-B86B-277E5FE793C6}" type="pres">
      <dgm:prSet presAssocID="{E9B94E93-BA48-40B4-912B-D1737CFA126D}" presName="vert1" presStyleCnt="0"/>
      <dgm:spPr/>
    </dgm:pt>
    <dgm:pt modelId="{FB2E6885-8C32-492B-B69A-D68992B84FE4}" type="pres">
      <dgm:prSet presAssocID="{97735319-2173-4A20-B833-B13D8643E7ED}" presName="thickLine" presStyleLbl="alignNode1" presStyleIdx="7" presStyleCnt="8"/>
      <dgm:spPr/>
    </dgm:pt>
    <dgm:pt modelId="{DDC9559A-4434-4EE3-A050-000F829F8425}" type="pres">
      <dgm:prSet presAssocID="{97735319-2173-4A20-B833-B13D8643E7ED}" presName="horz1" presStyleCnt="0"/>
      <dgm:spPr/>
    </dgm:pt>
    <dgm:pt modelId="{2FEAA879-3C6D-4AEC-8B93-C45F10F53411}" type="pres">
      <dgm:prSet presAssocID="{97735319-2173-4A20-B833-B13D8643E7ED}" presName="tx1" presStyleLbl="revTx" presStyleIdx="7" presStyleCnt="8"/>
      <dgm:spPr/>
    </dgm:pt>
    <dgm:pt modelId="{02289C5C-CB75-41D6-AA91-7F8A7552EE0E}" type="pres">
      <dgm:prSet presAssocID="{97735319-2173-4A20-B833-B13D8643E7ED}" presName="vert1" presStyleCnt="0"/>
      <dgm:spPr/>
    </dgm:pt>
  </dgm:ptLst>
  <dgm:cxnLst>
    <dgm:cxn modelId="{6A1D2314-88AF-4064-9B2D-A1F9604CAC8D}" srcId="{F0A5BEBB-C897-4997-B8B0-C32B626B81A7}" destId="{50BA7B67-406F-4DFA-AB59-7B8D5D4A4956}" srcOrd="2" destOrd="0" parTransId="{638951BB-AF2A-420C-9593-226133DC97F7}" sibTransId="{607B8D3D-F84F-4D91-A302-AC5883A34803}"/>
    <dgm:cxn modelId="{0CDF4E1A-7782-432B-9BAF-371F4F8E2E83}" srcId="{F0A5BEBB-C897-4997-B8B0-C32B626B81A7}" destId="{78C0F228-B82F-437D-8A5E-7931E47BD981}" srcOrd="4" destOrd="0" parTransId="{5B3081C5-650D-46B6-B86A-54F4EC228425}" sibTransId="{FF95C5C5-DE44-4517-AE24-F534FF1D06C5}"/>
    <dgm:cxn modelId="{AEFEC01E-42B1-4810-8055-BF7D0F7B8B94}" srcId="{F0A5BEBB-C897-4997-B8B0-C32B626B81A7}" destId="{97735319-2173-4A20-B833-B13D8643E7ED}" srcOrd="7" destOrd="0" parTransId="{37A83106-850D-4633-8D37-434E211243CA}" sibTransId="{7BD0F900-5D30-4352-9523-3907A9222B82}"/>
    <dgm:cxn modelId="{0F1A4220-A10B-43F9-B265-25918AF4109E}" srcId="{F0A5BEBB-C897-4997-B8B0-C32B626B81A7}" destId="{E9B94E93-BA48-40B4-912B-D1737CFA126D}" srcOrd="6" destOrd="0" parTransId="{71C9FE08-C80E-4B39-AFD1-DF9D0E07A6A2}" sibTransId="{3003B325-DEF2-42D1-911A-D580A9CDD01B}"/>
    <dgm:cxn modelId="{684DF862-5FF1-4E37-A2C4-C3F84CF7015D}" type="presOf" srcId="{ACAA57F4-70DC-4569-A2B7-DDA509561BD7}" destId="{DCCD596F-7EB3-4C24-BD0B-E37180867B3E}" srcOrd="0" destOrd="0" presId="urn:microsoft.com/office/officeart/2008/layout/LinedList"/>
    <dgm:cxn modelId="{EB502749-7316-4F60-8A98-13760AA87E7D}" type="presOf" srcId="{F0A5BEBB-C897-4997-B8B0-C32B626B81A7}" destId="{BAE24A81-3F87-4C6A-8BEB-7DCC0EE27092}" srcOrd="0" destOrd="0" presId="urn:microsoft.com/office/officeart/2008/layout/LinedList"/>
    <dgm:cxn modelId="{F4223B6D-2609-4B94-BEE9-A0F45EB431BB}" type="presOf" srcId="{E9B94E93-BA48-40B4-912B-D1737CFA126D}" destId="{F5A18389-4912-4E52-B72F-E4EA8D5A4642}" srcOrd="0" destOrd="0" presId="urn:microsoft.com/office/officeart/2008/layout/LinedList"/>
    <dgm:cxn modelId="{07329B6D-99A1-4C4B-9024-54D6A3D9FB88}" srcId="{F0A5BEBB-C897-4997-B8B0-C32B626B81A7}" destId="{5F98293B-21E4-49A7-9CAD-C074E27E31EE}" srcOrd="5" destOrd="0" parTransId="{A4589C3E-824E-4BD0-AFB7-F8D32F271A80}" sibTransId="{7F6417FF-CBE8-4A90-9C28-253CBDBFE209}"/>
    <dgm:cxn modelId="{47636173-5AE8-451A-9276-3AD6CAE8C398}" srcId="{F0A5BEBB-C897-4997-B8B0-C32B626B81A7}" destId="{E9DDADAD-FCF3-4CBE-82C4-A976BDFA95DD}" srcOrd="1" destOrd="0" parTransId="{BC42C6BA-695E-4062-BB1A-90D288551807}" sibTransId="{5D98543A-15F1-4268-9E84-F6456B294FE0}"/>
    <dgm:cxn modelId="{59E04B54-BA75-477D-A956-2F25642CE438}" srcId="{F0A5BEBB-C897-4997-B8B0-C32B626B81A7}" destId="{F2F4F493-6547-4AD9-8536-5E98CEB80B34}" srcOrd="0" destOrd="0" parTransId="{36546529-9F6E-4FB0-A8ED-9F8BFCFF34CC}" sibTransId="{BDF0FFAA-E79D-4AF4-BE7B-A0CCFC486597}"/>
    <dgm:cxn modelId="{68FA2956-B2F7-4784-B370-0F27EB98D8F3}" type="presOf" srcId="{50BA7B67-406F-4DFA-AB59-7B8D5D4A4956}" destId="{F95CA635-F90D-4E47-BB6D-36FD5C08F903}" srcOrd="0" destOrd="0" presId="urn:microsoft.com/office/officeart/2008/layout/LinedList"/>
    <dgm:cxn modelId="{8C7ACF5A-2ACA-4F0C-B4EE-6C7C39D9EF95}" type="presOf" srcId="{E9DDADAD-FCF3-4CBE-82C4-A976BDFA95DD}" destId="{052D6637-1669-4BBB-AA11-477BE5412DCC}" srcOrd="0" destOrd="0" presId="urn:microsoft.com/office/officeart/2008/layout/LinedList"/>
    <dgm:cxn modelId="{3DE7E691-6936-4FCB-8D0A-D1A909B932EE}" type="presOf" srcId="{5F98293B-21E4-49A7-9CAD-C074E27E31EE}" destId="{D0AE0038-D5F3-4522-9127-5FADBEC55D61}" srcOrd="0" destOrd="0" presId="urn:microsoft.com/office/officeart/2008/layout/LinedList"/>
    <dgm:cxn modelId="{27B88DAF-192D-4C44-85FC-C424D4E97936}" srcId="{F0A5BEBB-C897-4997-B8B0-C32B626B81A7}" destId="{ACAA57F4-70DC-4569-A2B7-DDA509561BD7}" srcOrd="3" destOrd="0" parTransId="{BF036A62-9DE3-4758-A451-B87F5DC43C19}" sibTransId="{04EAF6C2-2B1E-47E2-8B6C-7B3113931DDD}"/>
    <dgm:cxn modelId="{9E02D7BE-1E40-4A0A-A892-11E2790D8F66}" type="presOf" srcId="{78C0F228-B82F-437D-8A5E-7931E47BD981}" destId="{31619D10-10AC-4FFA-868F-AD035CFD540E}" srcOrd="0" destOrd="0" presId="urn:microsoft.com/office/officeart/2008/layout/LinedList"/>
    <dgm:cxn modelId="{91EBCAC8-9FF7-430B-841D-683217364D6B}" type="presOf" srcId="{F2F4F493-6547-4AD9-8536-5E98CEB80B34}" destId="{D0413E62-5D64-4BC7-BA4D-98DC5C8EE1EA}" srcOrd="0" destOrd="0" presId="urn:microsoft.com/office/officeart/2008/layout/LinedList"/>
    <dgm:cxn modelId="{CF8CCFCF-3281-45E5-BDB1-377A8E79AA53}" type="presOf" srcId="{97735319-2173-4A20-B833-B13D8643E7ED}" destId="{2FEAA879-3C6D-4AEC-8B93-C45F10F53411}" srcOrd="0" destOrd="0" presId="urn:microsoft.com/office/officeart/2008/layout/LinedList"/>
    <dgm:cxn modelId="{A7C946D3-EBE2-42E4-862B-FCF1674C5232}" type="presParOf" srcId="{BAE24A81-3F87-4C6A-8BEB-7DCC0EE27092}" destId="{3FE542E7-5430-4D09-BE7D-0B138DD3F5D0}" srcOrd="0" destOrd="0" presId="urn:microsoft.com/office/officeart/2008/layout/LinedList"/>
    <dgm:cxn modelId="{9A5DF2DA-4117-4DF7-8140-A3A84267BBEB}" type="presParOf" srcId="{BAE24A81-3F87-4C6A-8BEB-7DCC0EE27092}" destId="{A603DC5E-6047-41B4-A080-9DFD1D3A8961}" srcOrd="1" destOrd="0" presId="urn:microsoft.com/office/officeart/2008/layout/LinedList"/>
    <dgm:cxn modelId="{6A23823D-1A21-4C1A-8B98-304C9120B1F2}" type="presParOf" srcId="{A603DC5E-6047-41B4-A080-9DFD1D3A8961}" destId="{D0413E62-5D64-4BC7-BA4D-98DC5C8EE1EA}" srcOrd="0" destOrd="0" presId="urn:microsoft.com/office/officeart/2008/layout/LinedList"/>
    <dgm:cxn modelId="{4682E881-F009-4829-9F8C-54678BA9A41E}" type="presParOf" srcId="{A603DC5E-6047-41B4-A080-9DFD1D3A8961}" destId="{95A0190F-C227-4BBF-A11A-80242A7E4643}" srcOrd="1" destOrd="0" presId="urn:microsoft.com/office/officeart/2008/layout/LinedList"/>
    <dgm:cxn modelId="{07220083-F0C2-4338-892D-D1E517B155C7}" type="presParOf" srcId="{BAE24A81-3F87-4C6A-8BEB-7DCC0EE27092}" destId="{9FFBCA91-EA50-42CB-8F4C-2B341D91DC6D}" srcOrd="2" destOrd="0" presId="urn:microsoft.com/office/officeart/2008/layout/LinedList"/>
    <dgm:cxn modelId="{B6B384FE-BD86-4797-8BCF-438EF50DE5CD}" type="presParOf" srcId="{BAE24A81-3F87-4C6A-8BEB-7DCC0EE27092}" destId="{B42E239B-538E-4D87-B1EF-FAEEA6015F60}" srcOrd="3" destOrd="0" presId="urn:microsoft.com/office/officeart/2008/layout/LinedList"/>
    <dgm:cxn modelId="{7A0D91E0-20D8-4D09-B22C-A8273783B8E9}" type="presParOf" srcId="{B42E239B-538E-4D87-B1EF-FAEEA6015F60}" destId="{052D6637-1669-4BBB-AA11-477BE5412DCC}" srcOrd="0" destOrd="0" presId="urn:microsoft.com/office/officeart/2008/layout/LinedList"/>
    <dgm:cxn modelId="{AB93BACE-88A4-4F31-B4F9-829AB0C96909}" type="presParOf" srcId="{B42E239B-538E-4D87-B1EF-FAEEA6015F60}" destId="{B13CA690-AAD1-4F8F-8090-E5DBAC372273}" srcOrd="1" destOrd="0" presId="urn:microsoft.com/office/officeart/2008/layout/LinedList"/>
    <dgm:cxn modelId="{8A801215-459D-4312-AF03-44280E903505}" type="presParOf" srcId="{BAE24A81-3F87-4C6A-8BEB-7DCC0EE27092}" destId="{13AF42B2-BE99-44EE-84FE-6BD6EDF641BE}" srcOrd="4" destOrd="0" presId="urn:microsoft.com/office/officeart/2008/layout/LinedList"/>
    <dgm:cxn modelId="{772F68D3-5132-489E-A4BE-D51E58127344}" type="presParOf" srcId="{BAE24A81-3F87-4C6A-8BEB-7DCC0EE27092}" destId="{C69DBBBA-94A8-4377-9C31-8FAF3223D2D5}" srcOrd="5" destOrd="0" presId="urn:microsoft.com/office/officeart/2008/layout/LinedList"/>
    <dgm:cxn modelId="{215C701A-4F93-4027-8879-8E93BBBB1423}" type="presParOf" srcId="{C69DBBBA-94A8-4377-9C31-8FAF3223D2D5}" destId="{F95CA635-F90D-4E47-BB6D-36FD5C08F903}" srcOrd="0" destOrd="0" presId="urn:microsoft.com/office/officeart/2008/layout/LinedList"/>
    <dgm:cxn modelId="{9FF59BE5-5CD0-4015-933B-FB03ADB8877F}" type="presParOf" srcId="{C69DBBBA-94A8-4377-9C31-8FAF3223D2D5}" destId="{1F82749B-7CBF-4AC5-94D0-DB755DD52AF9}" srcOrd="1" destOrd="0" presId="urn:microsoft.com/office/officeart/2008/layout/LinedList"/>
    <dgm:cxn modelId="{8F616CC9-AAA1-4BF3-A98D-A7620DC1E749}" type="presParOf" srcId="{BAE24A81-3F87-4C6A-8BEB-7DCC0EE27092}" destId="{A7557850-B0B8-4776-BD76-258A13E60C55}" srcOrd="6" destOrd="0" presId="urn:microsoft.com/office/officeart/2008/layout/LinedList"/>
    <dgm:cxn modelId="{CF560844-5311-443E-A837-07739F8DE31C}" type="presParOf" srcId="{BAE24A81-3F87-4C6A-8BEB-7DCC0EE27092}" destId="{1EE35D83-5B58-4C57-9856-6C2799F85185}" srcOrd="7" destOrd="0" presId="urn:microsoft.com/office/officeart/2008/layout/LinedList"/>
    <dgm:cxn modelId="{75C55181-5C5E-4A09-922B-44B7652DB774}" type="presParOf" srcId="{1EE35D83-5B58-4C57-9856-6C2799F85185}" destId="{DCCD596F-7EB3-4C24-BD0B-E37180867B3E}" srcOrd="0" destOrd="0" presId="urn:microsoft.com/office/officeart/2008/layout/LinedList"/>
    <dgm:cxn modelId="{374B763A-0F83-4E88-999B-440BB7EAC329}" type="presParOf" srcId="{1EE35D83-5B58-4C57-9856-6C2799F85185}" destId="{6B1005EC-2023-4D74-B672-AA7D88DF7F05}" srcOrd="1" destOrd="0" presId="urn:microsoft.com/office/officeart/2008/layout/LinedList"/>
    <dgm:cxn modelId="{27C190A5-4D9E-4AB3-B7F1-92DAEAC0E458}" type="presParOf" srcId="{BAE24A81-3F87-4C6A-8BEB-7DCC0EE27092}" destId="{169ECC40-E0D2-4127-A1A5-BCCD5CB17B50}" srcOrd="8" destOrd="0" presId="urn:microsoft.com/office/officeart/2008/layout/LinedList"/>
    <dgm:cxn modelId="{4159DB38-820F-4E0D-9D9C-578CBBEE68E3}" type="presParOf" srcId="{BAE24A81-3F87-4C6A-8BEB-7DCC0EE27092}" destId="{C050772F-9AF7-4A6C-A06C-6ED88669F552}" srcOrd="9" destOrd="0" presId="urn:microsoft.com/office/officeart/2008/layout/LinedList"/>
    <dgm:cxn modelId="{E00520D1-BF22-4BC1-96D0-608DF9E22124}" type="presParOf" srcId="{C050772F-9AF7-4A6C-A06C-6ED88669F552}" destId="{31619D10-10AC-4FFA-868F-AD035CFD540E}" srcOrd="0" destOrd="0" presId="urn:microsoft.com/office/officeart/2008/layout/LinedList"/>
    <dgm:cxn modelId="{120E180A-2523-4209-831F-8BCDDD710816}" type="presParOf" srcId="{C050772F-9AF7-4A6C-A06C-6ED88669F552}" destId="{42E1ADF0-D6FC-4E78-9B19-30B9539AC551}" srcOrd="1" destOrd="0" presId="urn:microsoft.com/office/officeart/2008/layout/LinedList"/>
    <dgm:cxn modelId="{CB1DB1EA-4CCF-4B4A-8DEC-AE6496061B1A}" type="presParOf" srcId="{BAE24A81-3F87-4C6A-8BEB-7DCC0EE27092}" destId="{BC1BEF94-1FF1-4730-9332-F1BB81150E4D}" srcOrd="10" destOrd="0" presId="urn:microsoft.com/office/officeart/2008/layout/LinedList"/>
    <dgm:cxn modelId="{A248A467-D961-4F78-943E-14C2B66D4F0D}" type="presParOf" srcId="{BAE24A81-3F87-4C6A-8BEB-7DCC0EE27092}" destId="{70F64156-9014-4907-95C3-752E73196568}" srcOrd="11" destOrd="0" presId="urn:microsoft.com/office/officeart/2008/layout/LinedList"/>
    <dgm:cxn modelId="{96BDF670-787D-4515-8C6D-74B85C0D5F19}" type="presParOf" srcId="{70F64156-9014-4907-95C3-752E73196568}" destId="{D0AE0038-D5F3-4522-9127-5FADBEC55D61}" srcOrd="0" destOrd="0" presId="urn:microsoft.com/office/officeart/2008/layout/LinedList"/>
    <dgm:cxn modelId="{BF7EF0B4-332A-477E-A2C6-730DE0D7E38E}" type="presParOf" srcId="{70F64156-9014-4907-95C3-752E73196568}" destId="{7A4277FB-F2A6-41A3-9CC1-8FC9157A5707}" srcOrd="1" destOrd="0" presId="urn:microsoft.com/office/officeart/2008/layout/LinedList"/>
    <dgm:cxn modelId="{9E208A6B-8D68-4A95-81F8-D85A13AD2934}" type="presParOf" srcId="{BAE24A81-3F87-4C6A-8BEB-7DCC0EE27092}" destId="{36290425-C547-4BE8-8E25-A710C2030116}" srcOrd="12" destOrd="0" presId="urn:microsoft.com/office/officeart/2008/layout/LinedList"/>
    <dgm:cxn modelId="{F23438DE-C718-4BFF-A360-10B2BEC0ADF1}" type="presParOf" srcId="{BAE24A81-3F87-4C6A-8BEB-7DCC0EE27092}" destId="{3F2F694B-53DD-4045-8F55-FACF3B80DE9F}" srcOrd="13" destOrd="0" presId="urn:microsoft.com/office/officeart/2008/layout/LinedList"/>
    <dgm:cxn modelId="{0B4BA698-CB45-41B4-AEA8-B9D635CBE964}" type="presParOf" srcId="{3F2F694B-53DD-4045-8F55-FACF3B80DE9F}" destId="{F5A18389-4912-4E52-B72F-E4EA8D5A4642}" srcOrd="0" destOrd="0" presId="urn:microsoft.com/office/officeart/2008/layout/LinedList"/>
    <dgm:cxn modelId="{8D15ADC5-5A53-4528-8820-368437FA82D4}" type="presParOf" srcId="{3F2F694B-53DD-4045-8F55-FACF3B80DE9F}" destId="{786DAEB1-316F-4A18-B86B-277E5FE793C6}" srcOrd="1" destOrd="0" presId="urn:microsoft.com/office/officeart/2008/layout/LinedList"/>
    <dgm:cxn modelId="{057D7ABE-D469-423D-BA8A-EB59C654FCD1}" type="presParOf" srcId="{BAE24A81-3F87-4C6A-8BEB-7DCC0EE27092}" destId="{FB2E6885-8C32-492B-B69A-D68992B84FE4}" srcOrd="14" destOrd="0" presId="urn:microsoft.com/office/officeart/2008/layout/LinedList"/>
    <dgm:cxn modelId="{CE29C335-BC4E-434A-BC61-C1137CEB92F5}" type="presParOf" srcId="{BAE24A81-3F87-4C6A-8BEB-7DCC0EE27092}" destId="{DDC9559A-4434-4EE3-A050-000F829F8425}" srcOrd="15" destOrd="0" presId="urn:microsoft.com/office/officeart/2008/layout/LinedList"/>
    <dgm:cxn modelId="{E5E182CD-BEAB-4092-ADE5-05D8AEF24441}" type="presParOf" srcId="{DDC9559A-4434-4EE3-A050-000F829F8425}" destId="{2FEAA879-3C6D-4AEC-8B93-C45F10F53411}" srcOrd="0" destOrd="0" presId="urn:microsoft.com/office/officeart/2008/layout/LinedList"/>
    <dgm:cxn modelId="{CABFFB6A-BF99-42FA-A58E-CAEE5494EE98}" type="presParOf" srcId="{DDC9559A-4434-4EE3-A050-000F829F8425}" destId="{02289C5C-CB75-41D6-AA91-7F8A7552EE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09577-79D5-492B-9655-CDA42B83BC07}">
      <dsp:nvSpPr>
        <dsp:cNvPr id="0" name=""/>
        <dsp:cNvSpPr/>
      </dsp:nvSpPr>
      <dsp:spPr>
        <a:xfrm>
          <a:off x="0" y="468368"/>
          <a:ext cx="51816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693AE9-AC82-4224-8FB5-02696178253F}">
      <dsp:nvSpPr>
        <dsp:cNvPr id="0" name=""/>
        <dsp:cNvSpPr/>
      </dsp:nvSpPr>
      <dsp:spPr>
        <a:xfrm>
          <a:off x="259080" y="55088"/>
          <a:ext cx="3627120" cy="826560"/>
        </a:xfrm>
        <a:prstGeom prst="roundRect">
          <a:avLst/>
        </a:prstGeom>
        <a:solidFill>
          <a:srgbClr val="6A2AA8"/>
        </a:solidFill>
        <a:ln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>
              <a:highlight>
                <a:srgbClr val="6A2AA8"/>
              </a:highlight>
            </a:rPr>
            <a:t>8 </a:t>
          </a:r>
          <a:r>
            <a:rPr lang="pl-PL" sz="2800" kern="1200" dirty="0" err="1">
              <a:highlight>
                <a:srgbClr val="6A2AA8"/>
              </a:highlight>
            </a:rPr>
            <a:t>semesters</a:t>
          </a:r>
          <a:r>
            <a:rPr lang="pl-PL" sz="2800" kern="1200" dirty="0">
              <a:highlight>
                <a:srgbClr val="6A2AA8"/>
              </a:highlight>
            </a:rPr>
            <a:t> (40 ECTS) </a:t>
          </a:r>
          <a:endParaRPr lang="en-US" sz="2800" kern="1200" dirty="0">
            <a:highlight>
              <a:srgbClr val="6A2AA8"/>
            </a:highlight>
          </a:endParaRPr>
        </a:p>
      </dsp:txBody>
      <dsp:txXfrm>
        <a:off x="299429" y="95437"/>
        <a:ext cx="3546422" cy="745862"/>
      </dsp:txXfrm>
    </dsp:sp>
    <dsp:sp modelId="{3CDC7CBE-4827-4A3F-A013-7733E65992D3}">
      <dsp:nvSpPr>
        <dsp:cNvPr id="0" name=""/>
        <dsp:cNvSpPr/>
      </dsp:nvSpPr>
      <dsp:spPr>
        <a:xfrm>
          <a:off x="0" y="1793538"/>
          <a:ext cx="5181600" cy="255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2150" tIns="583184" rIns="402150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/>
            <a:t>214 h </a:t>
          </a:r>
          <a:r>
            <a:rPr lang="pl-PL" sz="2800" kern="1200" dirty="0" err="1"/>
            <a:t>lectures</a:t>
          </a:r>
          <a:r>
            <a:rPr lang="pl-PL" sz="2800" kern="1200" dirty="0"/>
            <a:t>;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/>
            <a:t>120 h </a:t>
          </a:r>
          <a:r>
            <a:rPr lang="pl-PL" sz="2800" kern="1200" dirty="0" err="1"/>
            <a:t>seminars</a:t>
          </a:r>
          <a:r>
            <a:rPr lang="pl-PL" sz="2800" kern="1200" dirty="0"/>
            <a:t>; 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/>
            <a:t>60 h </a:t>
          </a:r>
          <a:r>
            <a:rPr lang="pl-PL" sz="2800" kern="1200" dirty="0" err="1"/>
            <a:t>didactic</a:t>
          </a:r>
          <a:r>
            <a:rPr lang="pl-PL" sz="2800" kern="1200" dirty="0"/>
            <a:t> </a:t>
          </a:r>
          <a:r>
            <a:rPr lang="pl-PL" sz="2800" kern="1200" dirty="0" err="1"/>
            <a:t>practise</a:t>
          </a:r>
          <a:r>
            <a:rPr lang="pl-PL" sz="2800" kern="1200" dirty="0"/>
            <a:t>;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800" b="1" kern="1200" dirty="0"/>
            <a:t>80 h </a:t>
          </a:r>
          <a:r>
            <a:rPr lang="pl-PL" sz="2800" kern="1200" dirty="0" err="1"/>
            <a:t>individual</a:t>
          </a:r>
          <a:r>
            <a:rPr lang="pl-PL" sz="2800" kern="1200" dirty="0"/>
            <a:t> module.</a:t>
          </a:r>
          <a:endParaRPr lang="en-US" sz="2800" kern="1200" dirty="0"/>
        </a:p>
      </dsp:txBody>
      <dsp:txXfrm>
        <a:off x="0" y="1793538"/>
        <a:ext cx="5181600" cy="2557800"/>
      </dsp:txXfrm>
    </dsp:sp>
    <dsp:sp modelId="{4384B3DA-7184-402F-9D81-337884F9D329}">
      <dsp:nvSpPr>
        <dsp:cNvPr id="0" name=""/>
        <dsp:cNvSpPr/>
      </dsp:nvSpPr>
      <dsp:spPr>
        <a:xfrm>
          <a:off x="259080" y="1325168"/>
          <a:ext cx="3627120" cy="826560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97" tIns="0" rIns="13709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494 h, </a:t>
          </a:r>
          <a:r>
            <a:rPr lang="pl-PL" sz="2800" kern="1200" dirty="0" err="1"/>
            <a:t>including</a:t>
          </a:r>
          <a:r>
            <a:rPr lang="pl-PL" sz="2800" kern="1200" dirty="0"/>
            <a:t>:</a:t>
          </a:r>
          <a:endParaRPr lang="en-US" sz="2800" kern="1200" dirty="0"/>
        </a:p>
      </dsp:txBody>
      <dsp:txXfrm>
        <a:off x="299429" y="1365517"/>
        <a:ext cx="3546422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542E7-5430-4D09-BE7D-0B138DD3F5D0}">
      <dsp:nvSpPr>
        <dsp:cNvPr id="0" name=""/>
        <dsp:cNvSpPr/>
      </dsp:nvSpPr>
      <dsp:spPr>
        <a:xfrm>
          <a:off x="0" y="0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13E62-5D64-4BC7-BA4D-98DC5C8EE1EA}">
      <dsp:nvSpPr>
        <dsp:cNvPr id="0" name=""/>
        <dsp:cNvSpPr/>
      </dsp:nvSpPr>
      <dsp:spPr>
        <a:xfrm>
          <a:off x="0" y="0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1" kern="1200" dirty="0" err="1"/>
            <a:t>Modules</a:t>
          </a:r>
          <a:r>
            <a:rPr lang="pl-PL" sz="2200" b="1" kern="1200" dirty="0"/>
            <a:t>:</a:t>
          </a:r>
          <a:endParaRPr lang="en-US" sz="2200" kern="1200" dirty="0"/>
        </a:p>
      </dsp:txBody>
      <dsp:txXfrm>
        <a:off x="0" y="0"/>
        <a:ext cx="10443089" cy="492069"/>
      </dsp:txXfrm>
    </dsp:sp>
    <dsp:sp modelId="{9FFBCA91-EA50-42CB-8F4C-2B341D91DC6D}">
      <dsp:nvSpPr>
        <dsp:cNvPr id="0" name=""/>
        <dsp:cNvSpPr/>
      </dsp:nvSpPr>
      <dsp:spPr>
        <a:xfrm>
          <a:off x="0" y="492069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2D6637-1669-4BBB-AA11-477BE5412DCC}">
      <dsp:nvSpPr>
        <dsp:cNvPr id="0" name=""/>
        <dsp:cNvSpPr/>
      </dsp:nvSpPr>
      <dsp:spPr>
        <a:xfrm>
          <a:off x="0" y="492069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Basic module				</a:t>
          </a:r>
          <a:r>
            <a:rPr lang="pl-PL" sz="2200" b="1" kern="1200" dirty="0">
              <a:solidFill>
                <a:srgbClr val="7030A0"/>
              </a:solidFill>
            </a:rPr>
            <a:t>40 h</a:t>
          </a:r>
          <a:r>
            <a:rPr lang="pl-PL" sz="2200" kern="1200" dirty="0"/>
            <a:t>, 4 ECTS</a:t>
          </a:r>
          <a:endParaRPr lang="en-US" sz="2200" kern="1200" dirty="0"/>
        </a:p>
      </dsp:txBody>
      <dsp:txXfrm>
        <a:off x="0" y="492069"/>
        <a:ext cx="10443089" cy="492069"/>
      </dsp:txXfrm>
    </dsp:sp>
    <dsp:sp modelId="{13AF42B2-BE99-44EE-84FE-6BD6EDF641BE}">
      <dsp:nvSpPr>
        <dsp:cNvPr id="0" name=""/>
        <dsp:cNvSpPr/>
      </dsp:nvSpPr>
      <dsp:spPr>
        <a:xfrm>
          <a:off x="0" y="984138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CA635-F90D-4E47-BB6D-36FD5C08F903}">
      <dsp:nvSpPr>
        <dsp:cNvPr id="0" name=""/>
        <dsp:cNvSpPr/>
      </dsp:nvSpPr>
      <dsp:spPr>
        <a:xfrm>
          <a:off x="0" y="984138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Research</a:t>
          </a:r>
          <a:r>
            <a:rPr lang="pl-PL" sz="2200" kern="1200" dirty="0"/>
            <a:t> module	                               </a:t>
          </a:r>
          <a:r>
            <a:rPr lang="pl-PL" sz="2200" b="1" kern="1200" dirty="0">
              <a:solidFill>
                <a:srgbClr val="7030A0"/>
              </a:solidFill>
            </a:rPr>
            <a:t>190 h</a:t>
          </a:r>
          <a:r>
            <a:rPr lang="pl-PL" sz="2200" kern="1200" dirty="0"/>
            <a:t>, 15 ECTS</a:t>
          </a:r>
          <a:endParaRPr lang="en-US" sz="2200" kern="1200" dirty="0"/>
        </a:p>
      </dsp:txBody>
      <dsp:txXfrm>
        <a:off x="0" y="984138"/>
        <a:ext cx="10443089" cy="492069"/>
      </dsp:txXfrm>
    </dsp:sp>
    <dsp:sp modelId="{A7557850-B0B8-4776-BD76-258A13E60C55}">
      <dsp:nvSpPr>
        <dsp:cNvPr id="0" name=""/>
        <dsp:cNvSpPr/>
      </dsp:nvSpPr>
      <dsp:spPr>
        <a:xfrm>
          <a:off x="0" y="1476207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D596F-7EB3-4C24-BD0B-E37180867B3E}">
      <dsp:nvSpPr>
        <dsp:cNvPr id="0" name=""/>
        <dsp:cNvSpPr/>
      </dsp:nvSpPr>
      <dsp:spPr>
        <a:xfrm>
          <a:off x="0" y="1476207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Teaching</a:t>
          </a:r>
          <a:r>
            <a:rPr lang="pl-PL" sz="2200" kern="1200" dirty="0"/>
            <a:t> module			                </a:t>
          </a:r>
          <a:r>
            <a:rPr lang="pl-PL" sz="2200" b="1" kern="1200" dirty="0">
              <a:solidFill>
                <a:srgbClr val="7030A0"/>
              </a:solidFill>
            </a:rPr>
            <a:t>40 h</a:t>
          </a:r>
          <a:r>
            <a:rPr lang="pl-PL" sz="2200" kern="1200" dirty="0"/>
            <a:t>, 4 ECTS</a:t>
          </a:r>
          <a:endParaRPr lang="en-US" sz="2200" kern="1200" dirty="0"/>
        </a:p>
      </dsp:txBody>
      <dsp:txXfrm>
        <a:off x="0" y="1476207"/>
        <a:ext cx="10443089" cy="492069"/>
      </dsp:txXfrm>
    </dsp:sp>
    <dsp:sp modelId="{169ECC40-E0D2-4127-A1A5-BCCD5CB17B50}">
      <dsp:nvSpPr>
        <dsp:cNvPr id="0" name=""/>
        <dsp:cNvSpPr/>
      </dsp:nvSpPr>
      <dsp:spPr>
        <a:xfrm>
          <a:off x="0" y="1968276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19D10-10AC-4FFA-868F-AD035CFD540E}">
      <dsp:nvSpPr>
        <dsp:cNvPr id="0" name=""/>
        <dsp:cNvSpPr/>
      </dsp:nvSpPr>
      <dsp:spPr>
        <a:xfrm>
          <a:off x="0" y="1968276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Competences</a:t>
          </a:r>
          <a:r>
            <a:rPr lang="pl-PL" sz="2200" kern="1200" dirty="0"/>
            <a:t> module	                 	</a:t>
          </a:r>
          <a:r>
            <a:rPr lang="pl-PL" sz="2200" b="1" kern="1200" dirty="0">
              <a:solidFill>
                <a:srgbClr val="7030A0"/>
              </a:solidFill>
            </a:rPr>
            <a:t>35 h</a:t>
          </a:r>
          <a:r>
            <a:rPr lang="pl-PL" sz="2200" kern="1200" dirty="0"/>
            <a:t>, 3 ECTS</a:t>
          </a:r>
          <a:endParaRPr lang="en-US" sz="2200" kern="1200" dirty="0"/>
        </a:p>
      </dsp:txBody>
      <dsp:txXfrm>
        <a:off x="0" y="1968276"/>
        <a:ext cx="10443089" cy="492069"/>
      </dsp:txXfrm>
    </dsp:sp>
    <dsp:sp modelId="{BC1BEF94-1FF1-4730-9332-F1BB81150E4D}">
      <dsp:nvSpPr>
        <dsp:cNvPr id="0" name=""/>
        <dsp:cNvSpPr/>
      </dsp:nvSpPr>
      <dsp:spPr>
        <a:xfrm>
          <a:off x="0" y="2460345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E0038-D5F3-4522-9127-5FADBEC55D61}">
      <dsp:nvSpPr>
        <dsp:cNvPr id="0" name=""/>
        <dsp:cNvSpPr/>
      </dsp:nvSpPr>
      <dsp:spPr>
        <a:xfrm>
          <a:off x="0" y="2460345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Individual</a:t>
          </a:r>
          <a:r>
            <a:rPr lang="pl-PL" sz="2200" kern="1200" dirty="0"/>
            <a:t> module			</a:t>
          </a:r>
          <a:r>
            <a:rPr lang="pl-PL" sz="2200" b="1" kern="1200" dirty="0">
              <a:solidFill>
                <a:srgbClr val="7030A0"/>
              </a:solidFill>
            </a:rPr>
            <a:t>80 h</a:t>
          </a:r>
          <a:r>
            <a:rPr lang="pl-PL" sz="2200" kern="1200" dirty="0"/>
            <a:t>, 12 ECTS</a:t>
          </a:r>
          <a:endParaRPr lang="en-US" sz="2200" kern="1200" dirty="0"/>
        </a:p>
      </dsp:txBody>
      <dsp:txXfrm>
        <a:off x="0" y="2460345"/>
        <a:ext cx="10443089" cy="492069"/>
      </dsp:txXfrm>
    </dsp:sp>
    <dsp:sp modelId="{36290425-C547-4BE8-8E25-A710C2030116}">
      <dsp:nvSpPr>
        <dsp:cNvPr id="0" name=""/>
        <dsp:cNvSpPr/>
      </dsp:nvSpPr>
      <dsp:spPr>
        <a:xfrm>
          <a:off x="0" y="2952414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18389-4912-4E52-B72F-E4EA8D5A4642}">
      <dsp:nvSpPr>
        <dsp:cNvPr id="0" name=""/>
        <dsp:cNvSpPr/>
      </dsp:nvSpPr>
      <dsp:spPr>
        <a:xfrm>
          <a:off x="0" y="2952414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 err="1"/>
            <a:t>Didactic</a:t>
          </a:r>
          <a:r>
            <a:rPr lang="pl-PL" sz="2200" kern="1200" dirty="0"/>
            <a:t> </a:t>
          </a:r>
          <a:r>
            <a:rPr lang="pl-PL" sz="2200" kern="1200" dirty="0" err="1"/>
            <a:t>practise</a:t>
          </a:r>
          <a:r>
            <a:rPr lang="pl-PL" sz="2200" kern="1200" dirty="0"/>
            <a:t> 		             	               </a:t>
          </a:r>
          <a:r>
            <a:rPr lang="pl-PL" sz="2200" b="1" kern="1200" dirty="0">
              <a:solidFill>
                <a:srgbClr val="7030A0"/>
              </a:solidFill>
            </a:rPr>
            <a:t>60 h</a:t>
          </a:r>
          <a:r>
            <a:rPr lang="pl-PL" sz="2200" kern="1200" dirty="0"/>
            <a:t>, 2 ECTS</a:t>
          </a:r>
          <a:endParaRPr lang="en-US" sz="2200" kern="1200" dirty="0"/>
        </a:p>
      </dsp:txBody>
      <dsp:txXfrm>
        <a:off x="0" y="2952414"/>
        <a:ext cx="10443089" cy="492069"/>
      </dsp:txXfrm>
    </dsp:sp>
    <dsp:sp modelId="{FB2E6885-8C32-492B-B69A-D68992B84FE4}">
      <dsp:nvSpPr>
        <dsp:cNvPr id="0" name=""/>
        <dsp:cNvSpPr/>
      </dsp:nvSpPr>
      <dsp:spPr>
        <a:xfrm>
          <a:off x="0" y="3444483"/>
          <a:ext cx="1044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AA879-3C6D-4AEC-8B93-C45F10F53411}">
      <dsp:nvSpPr>
        <dsp:cNvPr id="0" name=""/>
        <dsp:cNvSpPr/>
      </dsp:nvSpPr>
      <dsp:spPr>
        <a:xfrm>
          <a:off x="0" y="3444483"/>
          <a:ext cx="10443089" cy="492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/>
            <a:t>In </a:t>
          </a:r>
          <a:r>
            <a:rPr lang="pl-PL" sz="2200" kern="1200" dirty="0" err="1"/>
            <a:t>individual</a:t>
          </a:r>
          <a:r>
            <a:rPr lang="pl-PL" sz="2200" kern="1200" dirty="0"/>
            <a:t> module </a:t>
          </a:r>
          <a:r>
            <a:rPr lang="pl-PL" sz="2200" kern="1200" dirty="0" err="1"/>
            <a:t>classes</a:t>
          </a:r>
          <a:r>
            <a:rPr lang="pl-PL" sz="2200" kern="1200" dirty="0"/>
            <a:t> </a:t>
          </a:r>
          <a:r>
            <a:rPr lang="pl-PL" sz="2200" kern="1200" dirty="0" err="1"/>
            <a:t>may</a:t>
          </a:r>
          <a:r>
            <a:rPr lang="pl-PL" sz="2200" kern="1200" dirty="0"/>
            <a:t> be </a:t>
          </a:r>
          <a:r>
            <a:rPr lang="pl-PL" sz="2200" kern="1200" dirty="0" err="1"/>
            <a:t>chosen</a:t>
          </a:r>
          <a:r>
            <a:rPr lang="pl-PL" sz="2200" kern="1200" dirty="0"/>
            <a:t> </a:t>
          </a:r>
          <a:r>
            <a:rPr lang="pl-PL" sz="2200" kern="1200" dirty="0" err="1"/>
            <a:t>among</a:t>
          </a:r>
          <a:r>
            <a:rPr lang="pl-PL" sz="2200" kern="1200" dirty="0"/>
            <a:t> </a:t>
          </a:r>
          <a:r>
            <a:rPr lang="pl-PL" sz="2200" kern="1200" dirty="0" err="1"/>
            <a:t>optional</a:t>
          </a:r>
          <a:r>
            <a:rPr lang="pl-PL" sz="2200" kern="1200" dirty="0"/>
            <a:t> </a:t>
          </a:r>
          <a:r>
            <a:rPr lang="pl-PL" sz="2200" kern="1200" dirty="0" err="1"/>
            <a:t>activities</a:t>
          </a:r>
          <a:r>
            <a:rPr lang="pl-PL" sz="2200" kern="1200" dirty="0"/>
            <a:t>.</a:t>
          </a:r>
          <a:endParaRPr lang="en-US" sz="2200" kern="1200" dirty="0"/>
        </a:p>
      </dsp:txBody>
      <dsp:txXfrm>
        <a:off x="0" y="3444483"/>
        <a:ext cx="10443089" cy="492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935D5-8960-E340-A158-BAB30E3B4D4B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73249-519A-AB49-A410-7D13A8579B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78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39F7ACE0-05F3-35A1-B123-D8615BF00B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A1653545-8E3A-211D-E73C-8DF68D1E16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>
              <a:cs typeface="Arial" panose="020B0604020202020204" pitchFamily="34" charset="0"/>
            </a:endParaRPr>
          </a:p>
        </p:txBody>
      </p:sp>
      <p:sp>
        <p:nvSpPr>
          <p:cNvPr id="6147" name="Slide Number Placeholder 3">
            <a:extLst>
              <a:ext uri="{FF2B5EF4-FFF2-40B4-BE49-F238E27FC236}">
                <a16:creationId xmlns:a16="http://schemas.microsoft.com/office/drawing/2014/main" id="{1AF2ABB1-5401-6B9F-4794-0D35755E0B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E3EFE8-9949-5E41-B2BB-8FC42E27A152}" type="slidenum">
              <a:rPr lang="pl-PL" altLang="pl-PL"/>
              <a:pPr>
                <a:spcBef>
                  <a:spcPct val="0"/>
                </a:spcBef>
              </a:pPr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845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968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92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9836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17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555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4885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6932CB-42BD-42D7-A04F-51A6AC837BB6}" type="slidenum">
              <a:rPr lang="pl-PL" altLang="nb-NO" smtClean="0"/>
              <a:pPr>
                <a:defRPr/>
              </a:pPr>
              <a:t>9</a:t>
            </a:fld>
            <a:endParaRPr lang="pl-PL" altLang="nb-NO"/>
          </a:p>
        </p:txBody>
      </p:sp>
    </p:spTree>
    <p:extLst>
      <p:ext uri="{BB962C8B-B14F-4D97-AF65-F5344CB8AC3E}">
        <p14:creationId xmlns:p14="http://schemas.microsoft.com/office/powerpoint/2010/main" val="340166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9CF19F-3EB1-4852-93C5-BD14B3394EFC}" type="slidenum">
              <a:rPr lang="pl-PL" altLang="pl-PL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pl-PL" altLang="pl-P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9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687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73249-519A-AB49-A410-7D13A8579B8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67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B68496-84E5-4251-A154-2BA715C1D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30DF00-48B0-49FA-8853-C519D300C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B1EDE0-B6D5-4693-AD1C-56A88443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167702D-16E5-47FC-9309-62B15FF6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318394D-85AD-431D-88EF-504DEEF6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06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3E6094-0FC4-42D8-AB16-98A3421B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E0C7EBF-E822-4CD9-BAF7-0FAF6C815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C55D90-FF0C-489F-83A3-85B3D944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19F0F5-C69D-4ADE-B480-F3BAA58C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302A08-76C7-40ED-8EA2-4D9ACC44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4015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6EBE475-6EEE-492C-B959-972E0B6A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9A0E55-E85F-4C0B-8A68-7775F4D31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5F9673-8499-487A-A7F7-3BF4115E3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0E80AD-BEFB-4C33-89C9-DF4A6D96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EB363C-82CB-4667-8E6E-60E6C07C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111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CEB52F-7BD1-4ED5-94C5-73730605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53A495-5826-4894-8840-6F6198D0D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F16902-0B44-46E8-A03A-C0ADFE20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B973BF-1EC4-4A3E-8C03-E40B2EEC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99BD95-691E-471D-91F3-A52DBB6D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30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60EBC0-AF6E-434B-9BA9-8DF61D4DF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CA3BAF5-6F8E-449D-95A2-F983F1C11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E44F94-FDFB-425A-8D76-9F8A6DCF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335CA7-AB05-41C0-8B97-13BAD374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558565-959D-4959-B786-7A1B55BF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841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D0A0C1-3920-4930-82C7-176E7F6D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3CD710-898A-4D65-A5C1-4C1D41D67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97947B6-EF4D-4DE0-A935-FADD4CF7A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FBA0A36-332C-469D-B7A4-2BAADFDA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7818F2-A2E8-4E14-9C0F-BB319809E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DC3760-06E9-4604-A73A-8DB0AE21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93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43308F-AA44-4990-BA8A-0231756D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B28BC92-0B78-4A42-A46B-833206FDC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E88E81-BF1E-4FF6-96FA-6EA9EDB1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EB0E629-72C3-45F0-92BF-5E7D91F8B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80F0BD-2AFB-443E-933D-3B7AEF73D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776D974-41EA-4C61-B5FB-C1AA137A8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1B8D3FB-C154-4834-80E8-552449DF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699727E-F64C-4932-AF34-830B34D87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47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BD0FF6-16D4-4602-A3DD-C2C464E1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B92020A-FEFB-4E80-9C3D-DBCE0DB2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DA1F44-8EC0-45EA-B506-7CC7376E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FA369DA-2DE4-4E91-8625-F6EDC1A8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683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F0F3C6C-0D36-474E-9AE9-BB7849BB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C3328B-99B3-47D7-ADA7-2F896016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2C8067C-EDB4-43BC-88DE-CC7885DF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654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D10F9A-DEB0-4261-9E11-E71100C1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CC5A38-E1C4-4F9D-B2B8-64C93E2F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467057-D3D5-4AFE-8F2C-B7A4CD259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6D4FC2F-6C87-4BCD-AD88-394B7C4F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0CE18A-0D77-4FAB-8EBE-649B01EFE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ACB595-C830-4309-AD65-596184CE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1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1C4125-583A-448C-9CA7-861172D0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C321638-DF74-40B1-A9E0-3A2F5D23A6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EE7C87-DD42-48A4-96D9-4CF6A09A1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8A9F96F-F4B5-46BF-B71E-1EFBE50B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4375DCE-1C32-48BB-8165-B9609C88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D1DA3F5-B511-46EC-AE36-E0D073F6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295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76E169A-B02B-43FA-BA62-2FF3527A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725BCC-9994-431B-91DB-1717D0E60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B7983A-4AAB-4230-952B-07A2B2238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0605A-1900-4ED6-A9AB-302AA260FC7C}" type="datetimeFigureOut">
              <a:rPr lang="pl-PL" smtClean="0"/>
              <a:t>18.02.2026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906A2C-B94C-4F01-BF6D-AE8549CF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5288BB-D2EF-43B4-8B96-293C0FCF6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428A7-E313-47C2-B4EE-F524E1944E3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786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zkoła Doktorska – Uniwersytet Szczeciński">
            <a:extLst>
              <a:ext uri="{FF2B5EF4-FFF2-40B4-BE49-F238E27FC236}">
                <a16:creationId xmlns:a16="http://schemas.microsoft.com/office/drawing/2014/main" id="{5CE15CA4-A242-44AB-8B17-C8971A0B7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1805" b="-1"/>
          <a:stretch/>
        </p:blipFill>
        <p:spPr bwMode="auto">
          <a:xfrm>
            <a:off x="334606" y="15890"/>
            <a:ext cx="11876379" cy="6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BF914C0-F03B-49FE-8EA0-2C9034C88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8896786" cy="6858478"/>
          </a:xfrm>
          <a:custGeom>
            <a:avLst/>
            <a:gdLst>
              <a:gd name="connsiteX0" fmla="*/ 1472231 w 8896786"/>
              <a:gd name="connsiteY0" fmla="*/ 6858478 h 6858478"/>
              <a:gd name="connsiteX1" fmla="*/ 8896786 w 8896786"/>
              <a:gd name="connsiteY1" fmla="*/ 6858478 h 6858478"/>
              <a:gd name="connsiteX2" fmla="*/ 5720411 w 8896786"/>
              <a:gd name="connsiteY2" fmla="*/ 0 h 6858478"/>
              <a:gd name="connsiteX3" fmla="*/ 5714834 w 8896786"/>
              <a:gd name="connsiteY3" fmla="*/ 0 h 6858478"/>
              <a:gd name="connsiteX4" fmla="*/ 4648606 w 8896786"/>
              <a:gd name="connsiteY4" fmla="*/ 0 h 6858478"/>
              <a:gd name="connsiteX5" fmla="*/ 0 w 8896786"/>
              <a:gd name="connsiteY5" fmla="*/ 0 h 6858478"/>
              <a:gd name="connsiteX6" fmla="*/ 0 w 8896786"/>
              <a:gd name="connsiteY6" fmla="*/ 6857915 h 6858478"/>
              <a:gd name="connsiteX7" fmla="*/ 1472491 w 8896786"/>
              <a:gd name="connsiteY7" fmla="*/ 6857915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6786" h="6858478">
                <a:moveTo>
                  <a:pt x="1472231" y="6858478"/>
                </a:moveTo>
                <a:lnTo>
                  <a:pt x="8896786" y="6858478"/>
                </a:lnTo>
                <a:lnTo>
                  <a:pt x="5720411" y="0"/>
                </a:lnTo>
                <a:lnTo>
                  <a:pt x="5714834" y="0"/>
                </a:lnTo>
                <a:lnTo>
                  <a:pt x="4648606" y="0"/>
                </a:lnTo>
                <a:lnTo>
                  <a:pt x="0" y="0"/>
                </a:lnTo>
                <a:lnTo>
                  <a:pt x="0" y="6857915"/>
                </a:lnTo>
                <a:lnTo>
                  <a:pt x="1472491" y="685791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6373DDF-5FED-4545-85BE-4BAC72C47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9"/>
            <a:ext cx="8096249" cy="6858479"/>
          </a:xfrm>
          <a:custGeom>
            <a:avLst/>
            <a:gdLst>
              <a:gd name="connsiteX0" fmla="*/ 0 w 8096249"/>
              <a:gd name="connsiteY0" fmla="*/ 6858479 h 6858479"/>
              <a:gd name="connsiteX1" fmla="*/ 2130297 w 8096249"/>
              <a:gd name="connsiteY1" fmla="*/ 6858479 h 6858479"/>
              <a:gd name="connsiteX2" fmla="*/ 2130297 w 8096249"/>
              <a:gd name="connsiteY2" fmla="*/ 6858478 h 6858479"/>
              <a:gd name="connsiteX3" fmla="*/ 8096249 w 8096249"/>
              <a:gd name="connsiteY3" fmla="*/ 6858478 h 6858479"/>
              <a:gd name="connsiteX4" fmla="*/ 4919874 w 8096249"/>
              <a:gd name="connsiteY4" fmla="*/ 0 h 6858479"/>
              <a:gd name="connsiteX5" fmla="*/ 4914297 w 8096249"/>
              <a:gd name="connsiteY5" fmla="*/ 0 h 6858479"/>
              <a:gd name="connsiteX6" fmla="*/ 3848069 w 8096249"/>
              <a:gd name="connsiteY6" fmla="*/ 0 h 6858479"/>
              <a:gd name="connsiteX7" fmla="*/ 18197 w 8096249"/>
              <a:gd name="connsiteY7" fmla="*/ 0 h 6858479"/>
              <a:gd name="connsiteX8" fmla="*/ 18197 w 8096249"/>
              <a:gd name="connsiteY8" fmla="*/ 479 h 6858479"/>
              <a:gd name="connsiteX9" fmla="*/ 0 w 8096249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96249" h="6858479">
                <a:moveTo>
                  <a:pt x="0" y="6858479"/>
                </a:moveTo>
                <a:lnTo>
                  <a:pt x="2130297" y="6858479"/>
                </a:lnTo>
                <a:lnTo>
                  <a:pt x="2130297" y="6858478"/>
                </a:lnTo>
                <a:lnTo>
                  <a:pt x="8096249" y="6858478"/>
                </a:lnTo>
                <a:lnTo>
                  <a:pt x="4919874" y="0"/>
                </a:lnTo>
                <a:lnTo>
                  <a:pt x="4914297" y="0"/>
                </a:lnTo>
                <a:lnTo>
                  <a:pt x="3848069" y="0"/>
                </a:lnTo>
                <a:lnTo>
                  <a:pt x="18197" y="0"/>
                </a:lnTo>
                <a:lnTo>
                  <a:pt x="18197" y="479"/>
                </a:lnTo>
                <a:lnTo>
                  <a:pt x="0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578EC76D-394B-4BC6-BD6B-9DDD6A77A77E}"/>
              </a:ext>
            </a:extLst>
          </p:cNvPr>
          <p:cNvGrpSpPr/>
          <p:nvPr/>
        </p:nvGrpSpPr>
        <p:grpSpPr>
          <a:xfrm>
            <a:off x="0" y="-480"/>
            <a:ext cx="8896787" cy="6869233"/>
            <a:chOff x="-1" y="-480"/>
            <a:chExt cx="8896787" cy="6858480"/>
          </a:xfrm>
        </p:grpSpPr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05B3E83B-02FE-46B0-B4A8-10A3575734A9}"/>
                </a:ext>
              </a:extLst>
            </p:cNvPr>
            <p:cNvSpPr/>
            <p:nvPr/>
          </p:nvSpPr>
          <p:spPr>
            <a:xfrm>
              <a:off x="-1" y="-479"/>
              <a:ext cx="8096249" cy="6858479"/>
            </a:xfrm>
            <a:custGeom>
              <a:avLst/>
              <a:gdLst>
                <a:gd name="connsiteX0" fmla="*/ 0 w 8096249"/>
                <a:gd name="connsiteY0" fmla="*/ 0 h 6840727"/>
                <a:gd name="connsiteX1" fmla="*/ 4873841 w 8096249"/>
                <a:gd name="connsiteY1" fmla="*/ 0 h 6840727"/>
                <a:gd name="connsiteX2" fmla="*/ 4873841 w 8096249"/>
                <a:gd name="connsiteY2" fmla="*/ 481 h 6840727"/>
                <a:gd name="connsiteX3" fmla="*/ 7494887 w 8096249"/>
                <a:gd name="connsiteY3" fmla="*/ 481 h 6840727"/>
                <a:gd name="connsiteX4" fmla="*/ 7495110 w 8096249"/>
                <a:gd name="connsiteY4" fmla="*/ 1 h 6840727"/>
                <a:gd name="connsiteX5" fmla="*/ 8096249 w 8096249"/>
                <a:gd name="connsiteY5" fmla="*/ 1 h 6840727"/>
                <a:gd name="connsiteX6" fmla="*/ 4915687 w 8096249"/>
                <a:gd name="connsiteY6" fmla="*/ 6840727 h 6840727"/>
                <a:gd name="connsiteX7" fmla="*/ 4314548 w 8096249"/>
                <a:gd name="connsiteY7" fmla="*/ 6840727 h 6840727"/>
                <a:gd name="connsiteX8" fmla="*/ 4314549 w 8096249"/>
                <a:gd name="connsiteY8" fmla="*/ 6840726 h 6840727"/>
                <a:gd name="connsiteX9" fmla="*/ 0 w 8096249"/>
                <a:gd name="connsiteY9" fmla="*/ 6840726 h 684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49" h="6840727">
                  <a:moveTo>
                    <a:pt x="0" y="0"/>
                  </a:moveTo>
                  <a:lnTo>
                    <a:pt x="4873841" y="0"/>
                  </a:lnTo>
                  <a:lnTo>
                    <a:pt x="4873841" y="481"/>
                  </a:lnTo>
                  <a:lnTo>
                    <a:pt x="7494887" y="481"/>
                  </a:lnTo>
                  <a:lnTo>
                    <a:pt x="7495110" y="1"/>
                  </a:lnTo>
                  <a:lnTo>
                    <a:pt x="8096249" y="1"/>
                  </a:lnTo>
                  <a:lnTo>
                    <a:pt x="4915687" y="6840727"/>
                  </a:lnTo>
                  <a:lnTo>
                    <a:pt x="4314548" y="6840727"/>
                  </a:lnTo>
                  <a:lnTo>
                    <a:pt x="4314549" y="6840726"/>
                  </a:lnTo>
                  <a:lnTo>
                    <a:pt x="0" y="68407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5F6142C9-BB75-4B22-A2E7-72F219333F8F}"/>
                </a:ext>
              </a:extLst>
            </p:cNvPr>
            <p:cNvSpPr/>
            <p:nvPr/>
          </p:nvSpPr>
          <p:spPr>
            <a:xfrm>
              <a:off x="800537" y="-480"/>
              <a:ext cx="8096249" cy="6858479"/>
            </a:xfrm>
            <a:custGeom>
              <a:avLst/>
              <a:gdLst>
                <a:gd name="connsiteX0" fmla="*/ 0 w 8096249"/>
                <a:gd name="connsiteY0" fmla="*/ 0 h 6840727"/>
                <a:gd name="connsiteX1" fmla="*/ 4873841 w 8096249"/>
                <a:gd name="connsiteY1" fmla="*/ 0 h 6840727"/>
                <a:gd name="connsiteX2" fmla="*/ 4873841 w 8096249"/>
                <a:gd name="connsiteY2" fmla="*/ 481 h 6840727"/>
                <a:gd name="connsiteX3" fmla="*/ 7494887 w 8096249"/>
                <a:gd name="connsiteY3" fmla="*/ 481 h 6840727"/>
                <a:gd name="connsiteX4" fmla="*/ 7495110 w 8096249"/>
                <a:gd name="connsiteY4" fmla="*/ 1 h 6840727"/>
                <a:gd name="connsiteX5" fmla="*/ 8096249 w 8096249"/>
                <a:gd name="connsiteY5" fmla="*/ 1 h 6840727"/>
                <a:gd name="connsiteX6" fmla="*/ 4915687 w 8096249"/>
                <a:gd name="connsiteY6" fmla="*/ 6840727 h 6840727"/>
                <a:gd name="connsiteX7" fmla="*/ 4314548 w 8096249"/>
                <a:gd name="connsiteY7" fmla="*/ 6840727 h 6840727"/>
                <a:gd name="connsiteX8" fmla="*/ 4314549 w 8096249"/>
                <a:gd name="connsiteY8" fmla="*/ 6840726 h 6840727"/>
                <a:gd name="connsiteX9" fmla="*/ 0 w 8096249"/>
                <a:gd name="connsiteY9" fmla="*/ 6840726 h 684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96249" h="6840727">
                  <a:moveTo>
                    <a:pt x="0" y="0"/>
                  </a:moveTo>
                  <a:lnTo>
                    <a:pt x="4873841" y="0"/>
                  </a:lnTo>
                  <a:lnTo>
                    <a:pt x="4873841" y="481"/>
                  </a:lnTo>
                  <a:lnTo>
                    <a:pt x="7494887" y="481"/>
                  </a:lnTo>
                  <a:lnTo>
                    <a:pt x="7495110" y="1"/>
                  </a:lnTo>
                  <a:lnTo>
                    <a:pt x="8096249" y="1"/>
                  </a:lnTo>
                  <a:lnTo>
                    <a:pt x="4915687" y="6840727"/>
                  </a:lnTo>
                  <a:lnTo>
                    <a:pt x="4314548" y="6840727"/>
                  </a:lnTo>
                  <a:lnTo>
                    <a:pt x="4314549" y="6840726"/>
                  </a:lnTo>
                  <a:lnTo>
                    <a:pt x="0" y="6840726"/>
                  </a:lnTo>
                  <a:close/>
                </a:path>
              </a:pathLst>
            </a:custGeom>
            <a:solidFill>
              <a:schemeClr val="tx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 dirty="0"/>
            </a:p>
          </p:txBody>
        </p:sp>
      </p:grpSp>
      <p:sp>
        <p:nvSpPr>
          <p:cNvPr id="24" name="Tytuł 1">
            <a:extLst>
              <a:ext uri="{FF2B5EF4-FFF2-40B4-BE49-F238E27FC236}">
                <a16:creationId xmlns:a16="http://schemas.microsoft.com/office/drawing/2014/main" id="{16135B49-2AA1-4E6E-A9BF-3788C5F28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537" y="2050984"/>
            <a:ext cx="5294376" cy="3072384"/>
          </a:xfrm>
        </p:spPr>
        <p:txBody>
          <a:bodyPr anchor="b">
            <a:normAutofit/>
          </a:bodyPr>
          <a:lstStyle/>
          <a:p>
            <a:pPr algn="l"/>
            <a:r>
              <a:rPr lang="pl-PL" altLang="pl-PL" sz="5400" b="1" dirty="0" err="1">
                <a:solidFill>
                  <a:srgbClr val="7030A0"/>
                </a:solidFill>
                <a:latin typeface="Calibri" panose="020F0502020204030204" pitchFamily="34" charset="0"/>
              </a:rPr>
              <a:t>Doctoral</a:t>
            </a:r>
            <a:r>
              <a:rPr lang="pl-PL" altLang="pl-PL" sz="5400" b="1" dirty="0">
                <a:solidFill>
                  <a:srgbClr val="6A2AA8"/>
                </a:solidFill>
                <a:latin typeface="Calibri" panose="020F0502020204030204" pitchFamily="34" charset="0"/>
              </a:rPr>
              <a:t> School  the University  of </a:t>
            </a:r>
            <a:r>
              <a:rPr lang="pl-PL" altLang="pl-PL" sz="5400" b="1" dirty="0" err="1">
                <a:solidFill>
                  <a:srgbClr val="6A2AA8"/>
                </a:solidFill>
                <a:latin typeface="Calibri" panose="020F0502020204030204" pitchFamily="34" charset="0"/>
              </a:rPr>
              <a:t>great</a:t>
            </a:r>
            <a:r>
              <a:rPr lang="pl-PL" altLang="pl-PL" sz="5400" b="1" dirty="0">
                <a:solidFill>
                  <a:srgbClr val="6A2AA8"/>
                </a:solidFill>
                <a:latin typeface="Calibri" panose="020F0502020204030204" pitchFamily="34" charset="0"/>
              </a:rPr>
              <a:t>, </a:t>
            </a:r>
            <a:r>
              <a:rPr lang="pl-PL" altLang="pl-PL" sz="5400" b="1" dirty="0" err="1">
                <a:solidFill>
                  <a:srgbClr val="6A2AA8"/>
                </a:solidFill>
                <a:latin typeface="Calibri" panose="020F0502020204030204" pitchFamily="34" charset="0"/>
              </a:rPr>
              <a:t>countless</a:t>
            </a:r>
            <a:r>
              <a:rPr lang="pl-PL" altLang="pl-PL" sz="5400" b="1" dirty="0">
                <a:solidFill>
                  <a:srgbClr val="6A2AA8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5400" b="1" dirty="0" err="1">
                <a:solidFill>
                  <a:srgbClr val="6A2AA8"/>
                </a:solidFill>
                <a:latin typeface="Calibri" panose="020F0502020204030204" pitchFamily="34" charset="0"/>
              </a:rPr>
              <a:t>opportunities</a:t>
            </a:r>
            <a:endParaRPr lang="pl-PL" sz="5400" dirty="0">
              <a:solidFill>
                <a:srgbClr val="6A2AA8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55F3D6-52A3-4EE1-A920-5550AA8CF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2" y="789045"/>
            <a:ext cx="3708456" cy="10984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42217F-977B-5EBE-3189-B44042853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9482"/>
            <a:ext cx="4888759" cy="118864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2D6BFF9-3DB8-7F64-6214-E336F5B06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4" y="15890"/>
            <a:ext cx="7668695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06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1"/>
          <p:cNvSpPr txBox="1">
            <a:spLocks noChangeArrowheads="1"/>
          </p:cNvSpPr>
          <p:nvPr/>
        </p:nvSpPr>
        <p:spPr bwMode="auto">
          <a:xfrm rot="10800000" flipV="1">
            <a:off x="4317294" y="203513"/>
            <a:ext cx="338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err="1">
                <a:solidFill>
                  <a:srgbClr val="7030A0"/>
                </a:solidFill>
                <a:latin typeface="+mn-lt"/>
              </a:rPr>
              <a:t>Cultural</a:t>
            </a:r>
            <a:r>
              <a:rPr lang="pl-PL" altLang="pl-PL" sz="2400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pl-PL" altLang="pl-PL" sz="2400" b="1" dirty="0" err="1">
                <a:solidFill>
                  <a:srgbClr val="7030A0"/>
                </a:solidFill>
                <a:latin typeface="+mn-lt"/>
              </a:rPr>
              <a:t>activities</a:t>
            </a:r>
            <a:endParaRPr lang="pl-PL" altLang="pl-PL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8197" name="Obraz 4" descr="F:\szczecin\dnimorz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42" y="3718688"/>
            <a:ext cx="2952750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az 5" descr="F:\szczecin\dni mor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3" y="3718688"/>
            <a:ext cx="3384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az 7" descr="F:\szczecin\d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490" y="808732"/>
            <a:ext cx="30241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6" descr="F:\szczecin\1350598.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3" y="808732"/>
            <a:ext cx="3744416" cy="274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galeriaus.usz.edu.pl/wp-content/uploads/2018/05/DSC_1498.jpg">
            <a:extLst>
              <a:ext uri="{FF2B5EF4-FFF2-40B4-BE49-F238E27FC236}">
                <a16:creationId xmlns:a16="http://schemas.microsoft.com/office/drawing/2014/main" id="{271D6AA6-1C60-66B7-D29E-C5127E17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42" y="808732"/>
            <a:ext cx="3940253" cy="26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foto FK\Juwenalia 2 FK.jpg">
            <a:extLst>
              <a:ext uri="{FF2B5EF4-FFF2-40B4-BE49-F238E27FC236}">
                <a16:creationId xmlns:a16="http://schemas.microsoft.com/office/drawing/2014/main" id="{6C4262D0-7BF5-D6DA-8B5B-1C4734D0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49" y="4158296"/>
            <a:ext cx="3923928" cy="23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57DBA3-BA62-4AC1-95E7-FE3E91888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8274055" y="5056059"/>
            <a:ext cx="3595752" cy="1105120"/>
          </a:xfrm>
          <a:prstGeom prst="rect">
            <a:avLst/>
          </a:prstGeom>
        </p:spPr>
      </p:pic>
      <p:sp>
        <p:nvSpPr>
          <p:cNvPr id="43009" name="Tytuł 1">
            <a:extLst>
              <a:ext uri="{FF2B5EF4-FFF2-40B4-BE49-F238E27FC236}">
                <a16:creationId xmlns:a16="http://schemas.microsoft.com/office/drawing/2014/main" id="{D41AA6EF-2299-48CA-9FBF-471A9B0B9B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221" y="-818300"/>
            <a:ext cx="11857055" cy="1919141"/>
          </a:xfrm>
        </p:spPr>
        <p:txBody>
          <a:bodyPr anchor="b">
            <a:normAutofit/>
          </a:bodyPr>
          <a:lstStyle/>
          <a:p>
            <a:pPr algn="ctr"/>
            <a:r>
              <a:rPr lang="pl-PL" altLang="pl-PL" sz="4800" b="1" dirty="0">
                <a:solidFill>
                  <a:srgbClr val="6A2AA8"/>
                </a:solidFill>
              </a:rPr>
              <a:t>THE MANAGEMENT OF THE DOCTORAL SCHOOL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010" name="Symbol zastępczy zawartości 2">
            <a:extLst>
              <a:ext uri="{FF2B5EF4-FFF2-40B4-BE49-F238E27FC236}">
                <a16:creationId xmlns:a16="http://schemas.microsoft.com/office/drawing/2014/main" id="{019DD350-1224-48F4-81BD-0C53C25971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5953" y="1687514"/>
            <a:ext cx="4554617" cy="104821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altLang="pl-PL" sz="2200" b="1" dirty="0">
                <a:solidFill>
                  <a:srgbClr val="7030A0"/>
                </a:solidFill>
              </a:rPr>
              <a:t>DIRECTOR OF THE DOCTORAL SCHOOL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altLang="pl-PL" sz="2200" b="1" dirty="0">
                <a:solidFill>
                  <a:srgbClr val="7030A0"/>
                </a:solidFill>
              </a:rPr>
              <a:t>Jarosław </a:t>
            </a:r>
            <a:r>
              <a:rPr lang="pl-PL" altLang="pl-PL" sz="2200" b="1" dirty="0" err="1">
                <a:solidFill>
                  <a:srgbClr val="7030A0"/>
                </a:solidFill>
              </a:rPr>
              <a:t>Korpysa</a:t>
            </a:r>
            <a:r>
              <a:rPr lang="pl-PL" altLang="pl-PL" sz="2200" b="1" dirty="0">
                <a:solidFill>
                  <a:srgbClr val="7030A0"/>
                </a:solidFill>
              </a:rPr>
              <a:t>, </a:t>
            </a:r>
            <a:r>
              <a:rPr lang="pl-PL" altLang="pl-PL" sz="2200" b="1" dirty="0" err="1">
                <a:solidFill>
                  <a:srgbClr val="7030A0"/>
                </a:solidFill>
              </a:rPr>
              <a:t>PhD</a:t>
            </a:r>
            <a:r>
              <a:rPr lang="pl-PL" altLang="pl-PL" sz="2200" b="1" dirty="0">
                <a:solidFill>
                  <a:srgbClr val="7030A0"/>
                </a:solidFill>
              </a:rPr>
              <a:t>, </a:t>
            </a:r>
            <a:r>
              <a:rPr lang="pl-PL" altLang="pl-PL" sz="2200" b="1" dirty="0" err="1">
                <a:solidFill>
                  <a:srgbClr val="7030A0"/>
                </a:solidFill>
              </a:rPr>
              <a:t>Accoc</a:t>
            </a:r>
            <a:r>
              <a:rPr lang="pl-PL" altLang="pl-PL" sz="2200" b="1" dirty="0">
                <a:solidFill>
                  <a:srgbClr val="7030A0"/>
                </a:solidFill>
              </a:rPr>
              <a:t>. Prof.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altLang="pl-PL" sz="2200" b="1" dirty="0">
                <a:solidFill>
                  <a:srgbClr val="7030A0"/>
                </a:solidFill>
              </a:rPr>
              <a:t>jaroslaw.korpysa@usz.edu.pl </a:t>
            </a:r>
          </a:p>
          <a:p>
            <a:endParaRPr lang="pl-PL" altLang="pl-PL" sz="2200" b="1" dirty="0">
              <a:solidFill>
                <a:srgbClr val="7030A0"/>
              </a:solidFill>
            </a:endParaRPr>
          </a:p>
          <a:p>
            <a:endParaRPr lang="pl-PL" altLang="pl-PL" sz="2200" dirty="0">
              <a:solidFill>
                <a:srgbClr val="7030A0"/>
              </a:solidFill>
            </a:endParaRPr>
          </a:p>
        </p:txBody>
      </p:sp>
      <p:pic>
        <p:nvPicPr>
          <p:cNvPr id="3" name="Obraz 2" descr="Obraz zawierający osoba, ubrania, Ubiór formalny, Marynar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186949F-3C30-DE3F-DA6D-2D2B42488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02" y="3388029"/>
            <a:ext cx="1968336" cy="2773150"/>
          </a:xfrm>
          <a:prstGeom prst="rect">
            <a:avLst/>
          </a:prstGeom>
        </p:spPr>
      </p:pic>
      <p:pic>
        <p:nvPicPr>
          <p:cNvPr id="5" name="Obraz 4" descr="Obraz zawierający Ludzka twarz, osoba, ubrania, Czo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B9F0DA3-D073-60D5-DADC-A34E096F9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69" y="3388029"/>
            <a:ext cx="2118742" cy="277315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3C9B41F-AB56-841E-12C6-72C3513DA3E7}"/>
              </a:ext>
            </a:extLst>
          </p:cNvPr>
          <p:cNvSpPr txBox="1"/>
          <p:nvPr/>
        </p:nvSpPr>
        <p:spPr>
          <a:xfrm>
            <a:off x="5535400" y="1693455"/>
            <a:ext cx="61596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l-PL" altLang="pl-PL" sz="2000" b="1" dirty="0">
                <a:solidFill>
                  <a:srgbClr val="7030A0"/>
                </a:solidFill>
              </a:rPr>
              <a:t>DEPUTY DIRECTOR OF THE DOCTORAL SCHOOL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altLang="pl-PL" sz="2000" b="1" dirty="0">
                <a:solidFill>
                  <a:srgbClr val="7030A0"/>
                </a:solidFill>
              </a:rPr>
              <a:t>Katarzyna </a:t>
            </a:r>
            <a:r>
              <a:rPr lang="pl-PL" altLang="pl-PL" sz="2000" b="1" dirty="0" err="1">
                <a:solidFill>
                  <a:srgbClr val="7030A0"/>
                </a:solidFill>
              </a:rPr>
              <a:t>Leźnicka</a:t>
            </a:r>
            <a:r>
              <a:rPr lang="pl-PL" altLang="pl-PL" sz="2000" b="1" dirty="0">
                <a:solidFill>
                  <a:srgbClr val="7030A0"/>
                </a:solidFill>
              </a:rPr>
              <a:t>, </a:t>
            </a:r>
            <a:r>
              <a:rPr lang="pl-PL" altLang="pl-PL" sz="2000" b="1" dirty="0" err="1">
                <a:solidFill>
                  <a:srgbClr val="7030A0"/>
                </a:solidFill>
              </a:rPr>
              <a:t>PhD</a:t>
            </a:r>
            <a:r>
              <a:rPr lang="pl-PL" altLang="pl-PL" sz="2000" b="1" dirty="0">
                <a:solidFill>
                  <a:srgbClr val="7030A0"/>
                </a:solidFill>
              </a:rPr>
              <a:t>, </a:t>
            </a:r>
            <a:r>
              <a:rPr lang="pl-PL" altLang="pl-PL" sz="2000" b="1" dirty="0" err="1">
                <a:solidFill>
                  <a:srgbClr val="7030A0"/>
                </a:solidFill>
              </a:rPr>
              <a:t>Accoc</a:t>
            </a:r>
            <a:r>
              <a:rPr lang="pl-PL" altLang="pl-PL" sz="2000" b="1" dirty="0">
                <a:solidFill>
                  <a:srgbClr val="7030A0"/>
                </a:solidFill>
              </a:rPr>
              <a:t>. Prof.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altLang="pl-PL" sz="2000" b="1" dirty="0">
                <a:solidFill>
                  <a:srgbClr val="7030A0"/>
                </a:solidFill>
              </a:rPr>
              <a:t>katarzyna.leznicka@usz.edu.pl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6C42CB-3152-72A3-88FD-73427DFA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83B334-55E3-64AB-CDF6-905C3E39C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08C9206-6403-E327-A2FA-D62756421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  <p:sp>
        <p:nvSpPr>
          <p:cNvPr id="43009" name="Tytuł 1">
            <a:extLst>
              <a:ext uri="{FF2B5EF4-FFF2-40B4-BE49-F238E27FC236}">
                <a16:creationId xmlns:a16="http://schemas.microsoft.com/office/drawing/2014/main" id="{5C416F2D-81FD-6D4F-EEAC-08BFBCD8D4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953" y="-154607"/>
            <a:ext cx="10506456" cy="1919141"/>
          </a:xfrm>
        </p:spPr>
        <p:txBody>
          <a:bodyPr anchor="b">
            <a:normAutofit/>
          </a:bodyPr>
          <a:lstStyle/>
          <a:p>
            <a:pPr algn="ctr"/>
            <a:r>
              <a:rPr lang="pl-PL" altLang="pl-PL" sz="4800" b="1" dirty="0">
                <a:solidFill>
                  <a:srgbClr val="6A2AA8"/>
                </a:solidFill>
              </a:rPr>
              <a:t>THE OFFICE OF THE DOCTORAL SCHOOL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CC86D5-6535-BC5E-26C3-49C080995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E59EB4A-C2D6-D855-A2D4-292D05B99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010" name="Symbol zastępczy zawartości 2">
            <a:extLst>
              <a:ext uri="{FF2B5EF4-FFF2-40B4-BE49-F238E27FC236}">
                <a16:creationId xmlns:a16="http://schemas.microsoft.com/office/drawing/2014/main" id="{E05689A0-66C1-2E51-C50C-6AE99CF669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1248" y="3055375"/>
            <a:ext cx="10509504" cy="2458630"/>
          </a:xfrm>
        </p:spPr>
        <p:txBody>
          <a:bodyPr>
            <a:normAutofit fontScale="92500" lnSpcReduction="20000"/>
          </a:bodyPr>
          <a:lstStyle/>
          <a:p>
            <a:r>
              <a:rPr lang="pl-PL" altLang="pl-PL" sz="2200" b="1" dirty="0"/>
              <a:t>mgr Katarzyna Tokarska </a:t>
            </a:r>
            <a:r>
              <a:rPr lang="pl-PL" altLang="pl-PL" sz="2200" dirty="0"/>
              <a:t>(The </a:t>
            </a:r>
            <a:r>
              <a:rPr lang="pl-PL" altLang="pl-PL" sz="2200" dirty="0" err="1"/>
              <a:t>Head</a:t>
            </a:r>
            <a:r>
              <a:rPr lang="pl-PL" altLang="pl-PL" sz="2200" dirty="0"/>
              <a:t> of the Office)</a:t>
            </a:r>
          </a:p>
          <a:p>
            <a:r>
              <a:rPr lang="pl-PL" altLang="pl-PL" sz="2200" b="1" dirty="0"/>
              <a:t>mgr Irena Baranowska </a:t>
            </a:r>
            <a:r>
              <a:rPr lang="pl-PL" altLang="pl-PL" sz="2200" dirty="0"/>
              <a:t>(</a:t>
            </a:r>
            <a:r>
              <a:rPr lang="pl-PL" altLang="pl-PL" sz="2200" dirty="0" err="1"/>
              <a:t>grants</a:t>
            </a:r>
            <a:r>
              <a:rPr lang="pl-PL" altLang="pl-PL" sz="2200" dirty="0"/>
              <a:t>)</a:t>
            </a:r>
          </a:p>
          <a:p>
            <a:r>
              <a:rPr lang="pl-PL" altLang="pl-PL" sz="2200" b="1" dirty="0"/>
              <a:t>mgr Agnieszka Pszonak </a:t>
            </a:r>
            <a:r>
              <a:rPr lang="pl-PL" altLang="pl-PL" sz="2200" dirty="0"/>
              <a:t>(</a:t>
            </a:r>
            <a:r>
              <a:rPr lang="pl-PL" altLang="pl-PL" sz="2200" dirty="0" err="1"/>
              <a:t>education</a:t>
            </a:r>
            <a:r>
              <a:rPr lang="pl-PL" altLang="pl-PL" sz="2200" dirty="0"/>
              <a:t> </a:t>
            </a:r>
            <a:r>
              <a:rPr lang="pl-PL" altLang="pl-PL" sz="2200" dirty="0" err="1"/>
              <a:t>support</a:t>
            </a:r>
            <a:r>
              <a:rPr lang="pl-PL" altLang="pl-PL" sz="2200" dirty="0"/>
              <a:t>)</a:t>
            </a:r>
          </a:p>
          <a:p>
            <a:r>
              <a:rPr lang="pl-PL" altLang="pl-PL" sz="2200" b="1" dirty="0">
                <a:solidFill>
                  <a:srgbClr val="7030A0"/>
                </a:solidFill>
              </a:rPr>
              <a:t>mgr Marta </a:t>
            </a:r>
            <a:r>
              <a:rPr lang="pl-PL" altLang="pl-PL" sz="2200" b="1" dirty="0" err="1">
                <a:solidFill>
                  <a:srgbClr val="7030A0"/>
                </a:solidFill>
              </a:rPr>
              <a:t>Martenka</a:t>
            </a:r>
            <a:r>
              <a:rPr lang="pl-PL" altLang="pl-PL" sz="2200" b="1" dirty="0">
                <a:solidFill>
                  <a:srgbClr val="7030A0"/>
                </a:solidFill>
              </a:rPr>
              <a:t>-Pasieka </a:t>
            </a:r>
            <a:r>
              <a:rPr lang="pl-PL" altLang="pl-PL" sz="2200" dirty="0"/>
              <a:t>(a person </a:t>
            </a:r>
            <a:r>
              <a:rPr lang="pl-PL" altLang="pl-PL" sz="2200" dirty="0" err="1"/>
              <a:t>dedicated</a:t>
            </a:r>
            <a:r>
              <a:rPr lang="pl-PL" altLang="pl-PL" sz="2200" dirty="0"/>
              <a:t> to the English-</a:t>
            </a:r>
            <a:r>
              <a:rPr lang="pl-PL" altLang="pl-PL" sz="2200" dirty="0" err="1"/>
              <a:t>speaking</a:t>
            </a:r>
            <a:r>
              <a:rPr lang="pl-PL" altLang="pl-PL" sz="2200" dirty="0"/>
              <a:t> </a:t>
            </a:r>
            <a:r>
              <a:rPr lang="pl-PL" altLang="pl-PL" sz="2200" dirty="0" err="1"/>
              <a:t>students</a:t>
            </a:r>
            <a:r>
              <a:rPr lang="pl-PL" altLang="pl-PL" sz="2200" dirty="0"/>
              <a:t>)</a:t>
            </a:r>
          </a:p>
          <a:p>
            <a:r>
              <a:rPr lang="pl-PL" altLang="pl-PL" sz="2200" b="1" dirty="0">
                <a:solidFill>
                  <a:srgbClr val="7030A0"/>
                </a:solidFill>
              </a:rPr>
              <a:t>mgr Anna Barnaś </a:t>
            </a:r>
            <a:r>
              <a:rPr lang="pl-PL" altLang="pl-PL" sz="2200" dirty="0"/>
              <a:t>(a person </a:t>
            </a:r>
            <a:r>
              <a:rPr lang="pl-PL" altLang="pl-PL" sz="2200" dirty="0" err="1"/>
              <a:t>dedicated</a:t>
            </a:r>
            <a:r>
              <a:rPr lang="pl-PL" altLang="pl-PL" sz="2200" dirty="0"/>
              <a:t> to the English-</a:t>
            </a:r>
            <a:r>
              <a:rPr lang="pl-PL" altLang="pl-PL" sz="2200" dirty="0" err="1"/>
              <a:t>speaking</a:t>
            </a:r>
            <a:r>
              <a:rPr lang="pl-PL" altLang="pl-PL" sz="2200" dirty="0"/>
              <a:t> </a:t>
            </a:r>
            <a:r>
              <a:rPr lang="pl-PL" altLang="pl-PL" sz="2200" dirty="0" err="1"/>
              <a:t>students</a:t>
            </a:r>
            <a:r>
              <a:rPr lang="pl-PL" altLang="pl-PL" sz="2200" dirty="0"/>
              <a:t>)</a:t>
            </a:r>
          </a:p>
          <a:p>
            <a:r>
              <a:rPr lang="pl-PL" altLang="pl-PL" sz="2200" b="1" dirty="0">
                <a:solidFill>
                  <a:srgbClr val="7030A0"/>
                </a:solidFill>
              </a:rPr>
              <a:t>mgr Izabela Sawczuk </a:t>
            </a:r>
            <a:r>
              <a:rPr lang="pl-PL" altLang="pl-PL" sz="2200" dirty="0"/>
              <a:t>(a person </a:t>
            </a:r>
            <a:r>
              <a:rPr lang="pl-PL" altLang="pl-PL" sz="2200" dirty="0" err="1"/>
              <a:t>dedicated</a:t>
            </a:r>
            <a:r>
              <a:rPr lang="pl-PL" altLang="pl-PL" sz="2200" dirty="0"/>
              <a:t> to the English-</a:t>
            </a:r>
            <a:r>
              <a:rPr lang="pl-PL" altLang="pl-PL" sz="2200" dirty="0" err="1"/>
              <a:t>speaking</a:t>
            </a:r>
            <a:r>
              <a:rPr lang="pl-PL" altLang="pl-PL" sz="2200" dirty="0"/>
              <a:t> </a:t>
            </a:r>
            <a:r>
              <a:rPr lang="pl-PL" altLang="pl-PL" sz="2200" dirty="0" err="1"/>
              <a:t>students</a:t>
            </a:r>
            <a:r>
              <a:rPr lang="pl-PL" altLang="pl-PL" sz="2200" dirty="0"/>
              <a:t>)</a:t>
            </a:r>
          </a:p>
          <a:p>
            <a:r>
              <a:rPr lang="pl-PL" altLang="pl-PL" sz="2200" b="1" dirty="0">
                <a:solidFill>
                  <a:srgbClr val="7030A0"/>
                </a:solidFill>
              </a:rPr>
              <a:t>Alicja </a:t>
            </a:r>
            <a:r>
              <a:rPr lang="pl-PL" altLang="pl-PL" sz="2200" b="1" dirty="0" err="1">
                <a:solidFill>
                  <a:srgbClr val="7030A0"/>
                </a:solidFill>
              </a:rPr>
              <a:t>Szymczykiewicz</a:t>
            </a:r>
            <a:r>
              <a:rPr lang="pl-PL" altLang="pl-PL" sz="2200" b="1" dirty="0">
                <a:solidFill>
                  <a:srgbClr val="7030A0"/>
                </a:solidFill>
              </a:rPr>
              <a:t> </a:t>
            </a:r>
            <a:r>
              <a:rPr lang="pl-PL" altLang="pl-PL" sz="2200" dirty="0"/>
              <a:t>(a person </a:t>
            </a:r>
            <a:r>
              <a:rPr lang="pl-PL" altLang="pl-PL" sz="2200" dirty="0" err="1"/>
              <a:t>dedicated</a:t>
            </a:r>
            <a:r>
              <a:rPr lang="pl-PL" altLang="pl-PL" sz="2200" dirty="0"/>
              <a:t> to the English-</a:t>
            </a:r>
            <a:r>
              <a:rPr lang="pl-PL" altLang="pl-PL" sz="2200" dirty="0" err="1"/>
              <a:t>speaking</a:t>
            </a:r>
            <a:r>
              <a:rPr lang="pl-PL" altLang="pl-PL" sz="2200" dirty="0"/>
              <a:t> </a:t>
            </a:r>
            <a:r>
              <a:rPr lang="pl-PL" altLang="pl-PL" sz="2200" dirty="0" err="1"/>
              <a:t>students</a:t>
            </a:r>
            <a:r>
              <a:rPr lang="pl-PL" altLang="pl-PL" sz="2200" dirty="0"/>
              <a:t>)</a:t>
            </a:r>
          </a:p>
          <a:p>
            <a:pPr marL="0" indent="0">
              <a:buNone/>
            </a:pPr>
            <a:endParaRPr lang="pl-PL" altLang="pl-PL" sz="2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2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Tytuł 1">
            <a:extLst>
              <a:ext uri="{FF2B5EF4-FFF2-40B4-BE49-F238E27FC236}">
                <a16:creationId xmlns:a16="http://schemas.microsoft.com/office/drawing/2014/main" id="{09B83C12-357A-4A3F-91DF-82C896269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3620" y="-190823"/>
            <a:ext cx="11443580" cy="1919141"/>
          </a:xfrm>
        </p:spPr>
        <p:txBody>
          <a:bodyPr anchor="b">
            <a:normAutofit/>
          </a:bodyPr>
          <a:lstStyle/>
          <a:p>
            <a:pPr algn="ctr"/>
            <a:r>
              <a:rPr lang="pl-PL" altLang="pl-PL" sz="4800" b="1" dirty="0">
                <a:solidFill>
                  <a:srgbClr val="6A2AA8"/>
                </a:solidFill>
              </a:rPr>
              <a:t>SCIENTIFIC BOARD OF THE DOCTORAL SCHOOL </a:t>
            </a:r>
            <a:endParaRPr lang="pl-PL" altLang="pl-PL" sz="4800" dirty="0">
              <a:solidFill>
                <a:srgbClr val="6A2AA8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458" name="Symbol zastępczy zawartości 2">
            <a:extLst>
              <a:ext uri="{FF2B5EF4-FFF2-40B4-BE49-F238E27FC236}">
                <a16:creationId xmlns:a16="http://schemas.microsoft.com/office/drawing/2014/main" id="{41A4A6E2-D254-4F72-BA9B-4F401F574E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8041" y="3104014"/>
            <a:ext cx="10509504" cy="2905686"/>
          </a:xfrm>
        </p:spPr>
        <p:txBody>
          <a:bodyPr>
            <a:normAutofit lnSpcReduction="10000"/>
          </a:bodyPr>
          <a:lstStyle/>
          <a:p>
            <a:r>
              <a:rPr lang="pl-PL" altLang="pl-PL" sz="1900" b="1" dirty="0"/>
              <a:t>prof. Iga Rudawska (social sciences) – The Chairwoman of the </a:t>
            </a:r>
            <a:r>
              <a:rPr lang="pl-PL" altLang="pl-PL" sz="1900" b="1" dirty="0" err="1"/>
              <a:t>Scientific</a:t>
            </a:r>
            <a:r>
              <a:rPr lang="pl-PL" altLang="pl-PL" sz="1900" b="1" dirty="0"/>
              <a:t> Board; </a:t>
            </a:r>
          </a:p>
          <a:p>
            <a:r>
              <a:rPr lang="pl-PL" altLang="pl-PL" sz="1900" b="1" dirty="0"/>
              <a:t>prof. Renata Ziemińska (</a:t>
            </a:r>
            <a:r>
              <a:rPr lang="pl-PL" altLang="pl-PL" sz="1900" b="1" dirty="0" err="1"/>
              <a:t>humanities</a:t>
            </a:r>
            <a:r>
              <a:rPr lang="pl-PL" altLang="pl-PL" sz="1900" b="1" dirty="0"/>
              <a:t>);</a:t>
            </a:r>
          </a:p>
          <a:p>
            <a:r>
              <a:rPr lang="pl-PL" altLang="pl-PL" sz="1900" b="1" dirty="0"/>
              <a:t>prof. Piotr Krupiński (</a:t>
            </a:r>
            <a:r>
              <a:rPr lang="pl-PL" altLang="pl-PL" sz="1900" b="1" dirty="0" err="1"/>
              <a:t>humanities</a:t>
            </a:r>
            <a:r>
              <a:rPr lang="pl-PL" altLang="pl-PL" sz="1900" b="1" dirty="0"/>
              <a:t>);</a:t>
            </a:r>
          </a:p>
          <a:p>
            <a:r>
              <a:rPr lang="pl-PL" altLang="pl-PL" sz="1900" b="1" dirty="0"/>
              <a:t>prof. Marek Sawczuk </a:t>
            </a:r>
            <a:r>
              <a:rPr lang="pl-PL" altLang="pl-PL" sz="1800" b="1" dirty="0"/>
              <a:t>(</a:t>
            </a:r>
            <a:r>
              <a:rPr lang="pl-PL" altLang="pl-PL" sz="1900" b="1" dirty="0" err="1"/>
              <a:t>physical</a:t>
            </a:r>
            <a:r>
              <a:rPr lang="pl-PL" altLang="pl-PL" sz="1900" b="1" dirty="0"/>
              <a:t> </a:t>
            </a:r>
            <a:r>
              <a:rPr lang="pl-PL" altLang="pl-PL" sz="1900" b="1" dirty="0" err="1"/>
              <a:t>culture</a:t>
            </a:r>
            <a:r>
              <a:rPr lang="pl-PL" altLang="pl-PL" sz="1900" b="1" dirty="0"/>
              <a:t> science);</a:t>
            </a:r>
          </a:p>
          <a:p>
            <a:r>
              <a:rPr lang="pl-PL" altLang="pl-PL" sz="1900" b="1" dirty="0"/>
              <a:t>prof. Paweł </a:t>
            </a:r>
            <a:r>
              <a:rPr lang="pl-PL" altLang="pl-PL" sz="1900" b="1" dirty="0" err="1"/>
              <a:t>Terefeko</a:t>
            </a:r>
            <a:r>
              <a:rPr lang="pl-PL" altLang="pl-PL" sz="1900" b="1" dirty="0"/>
              <a:t> (</a:t>
            </a:r>
            <a:r>
              <a:rPr lang="pl-PL" altLang="pl-PL" sz="1900" b="1" dirty="0" err="1"/>
              <a:t>natural</a:t>
            </a:r>
            <a:r>
              <a:rPr lang="pl-PL" altLang="pl-PL" sz="1900" b="1" dirty="0"/>
              <a:t> </a:t>
            </a:r>
            <a:r>
              <a:rPr lang="pl-PL" altLang="pl-PL" sz="1900" b="1" dirty="0" err="1"/>
              <a:t>sciences</a:t>
            </a:r>
            <a:r>
              <a:rPr lang="pl-PL" altLang="pl-PL" sz="1900" b="1" dirty="0"/>
              <a:t>);</a:t>
            </a:r>
          </a:p>
          <a:p>
            <a:r>
              <a:rPr lang="pl-PL" altLang="pl-PL" sz="1900" b="1" dirty="0"/>
              <a:t>prof. Maciej Kowalewski (</a:t>
            </a:r>
            <a:r>
              <a:rPr lang="pl-PL" altLang="pl-PL" sz="1900" b="1" dirty="0" err="1"/>
              <a:t>social</a:t>
            </a:r>
            <a:r>
              <a:rPr lang="pl-PL" altLang="pl-PL" sz="1900" b="1" dirty="0"/>
              <a:t> </a:t>
            </a:r>
            <a:r>
              <a:rPr lang="pl-PL" altLang="pl-PL" sz="1900" b="1" dirty="0" err="1"/>
              <a:t>sciences</a:t>
            </a:r>
            <a:r>
              <a:rPr lang="pl-PL" altLang="pl-PL" sz="1900" b="1" dirty="0"/>
              <a:t>);</a:t>
            </a:r>
          </a:p>
          <a:p>
            <a:r>
              <a:rPr lang="pl-PL" altLang="pl-PL" sz="1900" b="1" dirty="0"/>
              <a:t>prof. </a:t>
            </a:r>
            <a:r>
              <a:rPr lang="pl-PL" altLang="pl-PL" sz="1900" b="1" dirty="0" err="1"/>
              <a:t>Kesra</a:t>
            </a:r>
            <a:r>
              <a:rPr lang="pl-PL" altLang="pl-PL" sz="1900" b="1" dirty="0"/>
              <a:t> </a:t>
            </a:r>
            <a:r>
              <a:rPr lang="pl-PL" altLang="pl-PL" sz="1900" b="1" dirty="0" err="1"/>
              <a:t>Nermend</a:t>
            </a:r>
            <a:r>
              <a:rPr lang="pl-PL" altLang="pl-PL" sz="1900" b="1" dirty="0"/>
              <a:t> (</a:t>
            </a:r>
            <a:r>
              <a:rPr lang="pl-PL" altLang="pl-PL" sz="1900" b="1" dirty="0" err="1"/>
              <a:t>social</a:t>
            </a:r>
            <a:r>
              <a:rPr lang="pl-PL" altLang="pl-PL" sz="1900" b="1" dirty="0"/>
              <a:t> </a:t>
            </a:r>
            <a:r>
              <a:rPr lang="pl-PL" altLang="pl-PL" sz="1900" b="1" dirty="0" err="1"/>
              <a:t>sciences</a:t>
            </a:r>
            <a:r>
              <a:rPr lang="pl-PL" altLang="pl-PL" sz="1900" b="1" dirty="0"/>
              <a:t>);</a:t>
            </a:r>
          </a:p>
          <a:p>
            <a:r>
              <a:rPr lang="pl-PL" altLang="pl-PL" sz="1900" b="1" dirty="0"/>
              <a:t>mgr Grzegorz Sadłowski (</a:t>
            </a:r>
            <a:r>
              <a:rPr lang="pl-PL" altLang="pl-PL" sz="1900" b="1" dirty="0" err="1"/>
              <a:t>PhD</a:t>
            </a:r>
            <a:r>
              <a:rPr lang="pl-PL" altLang="pl-PL" sz="1900" b="1" dirty="0"/>
              <a:t> student </a:t>
            </a:r>
            <a:r>
              <a:rPr lang="pl-PL" altLang="pl-PL" sz="1900" b="1" dirty="0" err="1"/>
              <a:t>representative</a:t>
            </a:r>
            <a:r>
              <a:rPr lang="pl-PL" altLang="pl-PL" sz="1900" b="1" dirty="0"/>
              <a:t>).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0AA0BE9-834E-4C3C-9F75-6E98490EA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>
            <a:extLst>
              <a:ext uri="{FF2B5EF4-FFF2-40B4-BE49-F238E27FC236}">
                <a16:creationId xmlns:a16="http://schemas.microsoft.com/office/drawing/2014/main" id="{7CA9E0DD-0797-4174-BB38-A10D4A041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b">
            <a:normAutofit/>
          </a:bodyPr>
          <a:lstStyle/>
          <a:p>
            <a:r>
              <a:rPr lang="pl-PL" altLang="pl-PL" b="1" dirty="0">
                <a:solidFill>
                  <a:srgbClr val="6A2AA8"/>
                </a:solidFill>
              </a:rPr>
              <a:t>STUDYING </a:t>
            </a:r>
          </a:p>
        </p:txBody>
      </p:sp>
      <p:graphicFrame>
        <p:nvGraphicFramePr>
          <p:cNvPr id="20484" name="Symbol zastępczy zawartości 2">
            <a:extLst>
              <a:ext uri="{FF2B5EF4-FFF2-40B4-BE49-F238E27FC236}">
                <a16:creationId xmlns:a16="http://schemas.microsoft.com/office/drawing/2014/main" id="{EA7815F4-F1E9-444A-A035-CF96644B1B0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18783199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32C46F86-063F-E661-A219-679C73F0A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9" name="Symbol zastępczy zawartości 18" descr="Obraz zawierający Ludzka twarz, ubrania, osoba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46806AB-C6C9-B614-C04B-BC86862DD8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90763"/>
            <a:ext cx="5181600" cy="38862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6B110B-8222-9437-FEF9-BB951ACD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94" y="-109932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</a:rPr>
              <a:t>Curriculum-in-English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C980DDB-748A-B25E-1151-AC06B080A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8354840" y="5536641"/>
            <a:ext cx="3595752" cy="11051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AB13494-46F0-56AC-7D98-D51E4BA28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4835"/>
            <a:ext cx="4979796" cy="5707464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8A925B34-EC80-0596-ADD1-ADAECCF0E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64193" y="914398"/>
            <a:ext cx="7897913" cy="4622243"/>
          </a:xfrm>
        </p:spPr>
      </p:pic>
    </p:spTree>
    <p:extLst>
      <p:ext uri="{BB962C8B-B14F-4D97-AF65-F5344CB8AC3E}">
        <p14:creationId xmlns:p14="http://schemas.microsoft.com/office/powerpoint/2010/main" val="169902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36A6E56-D566-FFE7-414A-F3A5314B4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8028633" y="5345723"/>
            <a:ext cx="3436536" cy="1128597"/>
          </a:xfrm>
          <a:prstGeom prst="rect">
            <a:avLst/>
          </a:prstGeo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389A01BB-D8F5-03E2-5133-814D2EC7B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47700" y="70339"/>
            <a:ext cx="5463684" cy="4072254"/>
          </a:xfr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6B131C7-6292-9F1B-4F59-2248FED7F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82" y="236667"/>
            <a:ext cx="4997380" cy="468755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A7A07FDF-0D57-91FF-36C6-DF1CF09F6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479" y="4260864"/>
            <a:ext cx="4653332" cy="252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0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ytuł 1">
            <a:extLst>
              <a:ext uri="{FF2B5EF4-FFF2-40B4-BE49-F238E27FC236}">
                <a16:creationId xmlns:a16="http://schemas.microsoft.com/office/drawing/2014/main" id="{756348F8-C040-4343-A6D8-CF2B66CD52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 err="1">
                <a:solidFill>
                  <a:srgbClr val="7030A0"/>
                </a:solidFill>
              </a:rPr>
              <a:t>Studying</a:t>
            </a:r>
            <a:r>
              <a:rPr lang="pl-PL" altLang="pl-PL" b="1" dirty="0">
                <a:solidFill>
                  <a:srgbClr val="7030A0"/>
                </a:solidFill>
              </a:rPr>
              <a:t>:</a:t>
            </a:r>
            <a:r>
              <a:rPr lang="pl-PL" altLang="pl-PL" b="1" dirty="0"/>
              <a:t> </a:t>
            </a:r>
          </a:p>
        </p:txBody>
      </p:sp>
      <p:graphicFrame>
        <p:nvGraphicFramePr>
          <p:cNvPr id="21508" name="pole tekstowe 6">
            <a:extLst>
              <a:ext uri="{FF2B5EF4-FFF2-40B4-BE49-F238E27FC236}">
                <a16:creationId xmlns:a16="http://schemas.microsoft.com/office/drawing/2014/main" id="{49B447CA-B82E-423A-9B94-C5575F5D59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346259"/>
              </p:ext>
            </p:extLst>
          </p:nvPr>
        </p:nvGraphicFramePr>
        <p:xfrm>
          <a:off x="874456" y="1541221"/>
          <a:ext cx="10443090" cy="3936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7CAE5148-C85E-4E9B-97E8-30E94EC7F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7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ytuł 1">
            <a:extLst>
              <a:ext uri="{FF2B5EF4-FFF2-40B4-BE49-F238E27FC236}">
                <a16:creationId xmlns:a16="http://schemas.microsoft.com/office/drawing/2014/main" id="{0ABCB0CD-6833-423B-ACD9-C20C36C13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809" y="2587096"/>
            <a:ext cx="3197013" cy="2743200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pl-PL" altLang="pl-PL" sz="4800" b="1" dirty="0">
                <a:solidFill>
                  <a:schemeClr val="bg1"/>
                </a:solidFill>
              </a:rPr>
              <a:t>BASIC MODULE</a:t>
            </a:r>
            <a:endParaRPr lang="pl-PL" altLang="pl-PL" sz="4800" dirty="0">
              <a:solidFill>
                <a:schemeClr val="bg1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id="{ACD2F402-6C27-4B3F-9B8A-815D6AA5FA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30720" y="641615"/>
            <a:ext cx="7125160" cy="5116090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OBLIGATORY:</a:t>
            </a:r>
          </a:p>
          <a:p>
            <a:pPr>
              <a:buFontTx/>
              <a:buNone/>
            </a:pPr>
            <a:endParaRPr lang="pl-PL" altLang="pl-PL" sz="2000" b="1" dirty="0">
              <a:solidFill>
                <a:srgbClr val="6A2AA8"/>
              </a:solidFill>
            </a:endParaRPr>
          </a:p>
          <a:p>
            <a:pPr>
              <a:buFontTx/>
              <a:buChar char="-"/>
            </a:pPr>
            <a:r>
              <a:rPr lang="pl-PL" altLang="pl-PL" sz="2000" dirty="0" err="1"/>
              <a:t>Bibliometrics</a:t>
            </a:r>
            <a:r>
              <a:rPr lang="pl-PL" altLang="pl-PL" sz="2000" dirty="0"/>
              <a:t> and </a:t>
            </a:r>
            <a:r>
              <a:rPr lang="pl-PL" altLang="pl-PL" sz="2000" dirty="0" err="1"/>
              <a:t>bibliography</a:t>
            </a:r>
            <a:r>
              <a:rPr lang="pl-PL" altLang="pl-PL" sz="2000" dirty="0"/>
              <a:t> </a:t>
            </a:r>
            <a:r>
              <a:rPr lang="pl-PL" altLang="pl-PL" sz="2000" dirty="0" err="1"/>
              <a:t>managers</a:t>
            </a:r>
            <a:r>
              <a:rPr lang="pl-PL" altLang="pl-PL" sz="2000" dirty="0"/>
              <a:t> 	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Ethics</a:t>
            </a:r>
            <a:r>
              <a:rPr lang="pl-PL" altLang="pl-PL" sz="2000" dirty="0"/>
              <a:t> in science 			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Protection</a:t>
            </a:r>
            <a:r>
              <a:rPr lang="pl-PL" altLang="pl-PL" sz="2000" dirty="0"/>
              <a:t> of </a:t>
            </a:r>
            <a:r>
              <a:rPr lang="pl-PL" altLang="pl-PL" sz="2000" dirty="0" err="1"/>
              <a:t>intellectual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property</a:t>
            </a:r>
            <a:r>
              <a:rPr lang="pl-PL" altLang="pl-PL" sz="2000" dirty="0"/>
              <a:t>		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Creating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an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academic</a:t>
            </a:r>
            <a:r>
              <a:rPr lang="pl-PL" altLang="pl-PL" sz="2000" dirty="0"/>
              <a:t> image               	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  <a:endParaRPr lang="pl-PL" altLang="pl-PL" sz="2000" dirty="0">
              <a:solidFill>
                <a:srgbClr val="6A2AA8"/>
              </a:solidFill>
            </a:endParaRPr>
          </a:p>
          <a:p>
            <a:pPr marL="0" indent="0">
              <a:buNone/>
            </a:pPr>
            <a:r>
              <a:rPr lang="pl-PL" altLang="pl-PL" sz="2000" dirty="0"/>
              <a:t>	</a:t>
            </a:r>
            <a:endParaRPr lang="pl-PL" altLang="pl-PL" sz="2000" b="1" dirty="0">
              <a:solidFill>
                <a:srgbClr val="6A2AA8"/>
              </a:solidFill>
            </a:endParaRPr>
          </a:p>
          <a:p>
            <a:pPr algn="just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Total 40 h, 4 ECTS</a:t>
            </a:r>
          </a:p>
          <a:p>
            <a:pPr>
              <a:buFontTx/>
              <a:buNone/>
            </a:pPr>
            <a:endParaRPr lang="pl-PL" alt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5CD09D-2A10-4294-9786-4C4F5EAF8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30296"/>
            <a:ext cx="3595752" cy="11051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A747F-69DA-185F-222C-A57120AEF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72">
            <a:extLst>
              <a:ext uri="{FF2B5EF4-FFF2-40B4-BE49-F238E27FC236}">
                <a16:creationId xmlns:a16="http://schemas.microsoft.com/office/drawing/2014/main" id="{CF14CC24-19C5-B64E-D177-69809372B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ytuł 1">
            <a:extLst>
              <a:ext uri="{FF2B5EF4-FFF2-40B4-BE49-F238E27FC236}">
                <a16:creationId xmlns:a16="http://schemas.microsoft.com/office/drawing/2014/main" id="{DA873B47-327D-661F-DFA9-4308BB87A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809" y="2587096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pl-PL" altLang="pl-PL" sz="4800" b="1" dirty="0">
                <a:solidFill>
                  <a:schemeClr val="bg1"/>
                </a:solidFill>
              </a:rPr>
              <a:t>RESEARCH MODULE</a:t>
            </a:r>
            <a:endParaRPr lang="pl-PL" altLang="pl-PL" sz="4800" dirty="0">
              <a:solidFill>
                <a:schemeClr val="bg1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id="{07228C55-08F7-DE1A-ECA2-172B67B428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30720" y="641615"/>
            <a:ext cx="7125160" cy="5116090"/>
          </a:xfrm>
        </p:spPr>
        <p:txBody>
          <a:bodyPr anchor="ctr">
            <a:normAutofit fontScale="92500"/>
          </a:bodyPr>
          <a:lstStyle/>
          <a:p>
            <a:pPr>
              <a:buFontTx/>
              <a:buNone/>
            </a:pPr>
            <a:endParaRPr lang="pl-PL" altLang="pl-PL" sz="2000" b="1" dirty="0">
              <a:solidFill>
                <a:srgbClr val="6A2AA8"/>
              </a:solidFill>
            </a:endParaRPr>
          </a:p>
          <a:p>
            <a:pPr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OBLIGATORY: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Individual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research</a:t>
            </a:r>
            <a:r>
              <a:rPr lang="pl-PL" altLang="pl-PL" sz="2000" dirty="0"/>
              <a:t> plan			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Research</a:t>
            </a:r>
            <a:r>
              <a:rPr lang="pl-PL" altLang="pl-PL" sz="2000" dirty="0"/>
              <a:t> </a:t>
            </a:r>
            <a:r>
              <a:rPr lang="pl-PL" altLang="pl-PL" sz="2000" dirty="0" err="1"/>
              <a:t>project</a:t>
            </a:r>
            <a:r>
              <a:rPr lang="pl-PL" altLang="pl-PL" sz="2000" dirty="0"/>
              <a:t>				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Preparation</a:t>
            </a:r>
            <a:r>
              <a:rPr lang="pl-PL" altLang="pl-PL" sz="2000" dirty="0"/>
              <a:t> and </a:t>
            </a:r>
            <a:r>
              <a:rPr lang="pl-PL" altLang="pl-PL" sz="2000" dirty="0" err="1"/>
              <a:t>critical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analysis</a:t>
            </a:r>
            <a:r>
              <a:rPr lang="pl-PL" altLang="pl-PL" sz="2000" dirty="0"/>
              <a:t> of </a:t>
            </a:r>
            <a:r>
              <a:rPr lang="pl-PL" altLang="pl-PL" sz="2000" dirty="0" err="1"/>
              <a:t>scientific</a:t>
            </a:r>
            <a:r>
              <a:rPr lang="pl-PL" altLang="pl-PL" sz="2000" dirty="0"/>
              <a:t> </a:t>
            </a:r>
            <a:r>
              <a:rPr lang="pl-PL" altLang="pl-PL" sz="2000" dirty="0" err="1"/>
              <a:t>research</a:t>
            </a:r>
            <a:r>
              <a:rPr lang="pl-PL" altLang="pl-PL" sz="2000" dirty="0"/>
              <a:t> </a:t>
            </a:r>
            <a:r>
              <a:rPr lang="pl-PL" altLang="pl-PL" sz="2000" dirty="0" err="1"/>
              <a:t>papers</a:t>
            </a:r>
            <a:r>
              <a:rPr lang="pl-PL" altLang="pl-PL" sz="2000" dirty="0">
                <a:solidFill>
                  <a:srgbClr val="6A2AA8"/>
                </a:solidFill>
              </a:rPr>
              <a:t>	                                                               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15 h</a:t>
            </a:r>
            <a:r>
              <a:rPr lang="pl-PL" altLang="pl-PL" sz="2000" dirty="0">
                <a:solidFill>
                  <a:srgbClr val="6A2AA8"/>
                </a:solidFill>
              </a:rPr>
              <a:t>, </a:t>
            </a:r>
            <a:r>
              <a:rPr lang="pl-PL" altLang="pl-PL" sz="2000" dirty="0"/>
              <a:t>2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Seminars</a:t>
            </a:r>
            <a:r>
              <a:rPr lang="pl-PL" altLang="pl-PL" sz="2000" dirty="0"/>
              <a:t> (15h/</a:t>
            </a:r>
            <a:r>
              <a:rPr lang="pl-PL" altLang="pl-PL" sz="2000" dirty="0" err="1"/>
              <a:t>semester</a:t>
            </a:r>
            <a:r>
              <a:rPr lang="pl-PL" altLang="pl-PL" sz="2000" dirty="0"/>
              <a:t>)			               </a:t>
            </a:r>
            <a:r>
              <a:rPr lang="pl-PL" altLang="pl-PL" sz="2000" b="1" dirty="0">
                <a:solidFill>
                  <a:srgbClr val="7030A0"/>
                </a:solidFill>
              </a:rPr>
              <a:t>120 h</a:t>
            </a:r>
            <a:r>
              <a:rPr lang="pl-PL" altLang="pl-PL" sz="2000" dirty="0">
                <a:solidFill>
                  <a:srgbClr val="7030A0"/>
                </a:solidFill>
              </a:rPr>
              <a:t>, </a:t>
            </a:r>
            <a:r>
              <a:rPr lang="pl-PL" altLang="pl-PL" sz="2000" dirty="0"/>
              <a:t>8 ECTS</a:t>
            </a:r>
          </a:p>
          <a:p>
            <a:pPr>
              <a:buFontTx/>
              <a:buChar char="-"/>
            </a:pPr>
            <a:r>
              <a:rPr lang="pl-PL" altLang="pl-PL" sz="2000" dirty="0"/>
              <a:t>Statistical </a:t>
            </a:r>
            <a:r>
              <a:rPr lang="pl-PL" altLang="pl-PL" sz="2000" dirty="0" err="1"/>
              <a:t>methods</a:t>
            </a:r>
            <a:r>
              <a:rPr lang="pl-PL" altLang="pl-PL" sz="2000" dirty="0"/>
              <a:t> in </a:t>
            </a:r>
            <a:r>
              <a:rPr lang="pl-PL" altLang="pl-PL" sz="2000" dirty="0" err="1"/>
              <a:t>scientific</a:t>
            </a:r>
            <a:r>
              <a:rPr lang="pl-PL" altLang="pl-PL" sz="2000" dirty="0"/>
              <a:t> </a:t>
            </a:r>
            <a:r>
              <a:rPr lang="pl-PL" altLang="pl-PL" sz="2000" dirty="0" err="1"/>
              <a:t>research</a:t>
            </a:r>
            <a:r>
              <a:rPr lang="pl-PL" altLang="pl-PL" sz="2000" dirty="0"/>
              <a:t>	               </a:t>
            </a:r>
            <a:r>
              <a:rPr lang="pl-PL" altLang="pl-PL" sz="2000" b="1" dirty="0">
                <a:solidFill>
                  <a:srgbClr val="7030A0"/>
                </a:solidFill>
              </a:rPr>
              <a:t>  10 h</a:t>
            </a:r>
            <a:r>
              <a:rPr lang="pl-PL" altLang="pl-PL" sz="2000" dirty="0">
                <a:solidFill>
                  <a:srgbClr val="7030A0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Funding</a:t>
            </a:r>
            <a:r>
              <a:rPr lang="pl-PL" altLang="pl-PL" sz="2000" dirty="0"/>
              <a:t> of </a:t>
            </a:r>
            <a:r>
              <a:rPr lang="pl-PL" altLang="pl-PL" sz="2000" dirty="0" err="1"/>
              <a:t>scientific</a:t>
            </a:r>
            <a:r>
              <a:rPr lang="pl-PL" altLang="pl-PL" sz="2000" dirty="0"/>
              <a:t> </a:t>
            </a:r>
            <a:r>
              <a:rPr lang="pl-PL" altLang="pl-PL" sz="2000" dirty="0" err="1"/>
              <a:t>research</a:t>
            </a:r>
            <a:r>
              <a:rPr lang="pl-PL" altLang="pl-PL" sz="2000" dirty="0"/>
              <a:t>                            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</a:t>
            </a:r>
            <a:r>
              <a:rPr lang="pl-PL" altLang="pl-PL" sz="2000" b="1" dirty="0">
                <a:solidFill>
                  <a:srgbClr val="7030A0"/>
                </a:solidFill>
              </a:rPr>
              <a:t> h</a:t>
            </a:r>
            <a:r>
              <a:rPr lang="pl-PL" altLang="pl-PL" sz="2000" dirty="0">
                <a:solidFill>
                  <a:srgbClr val="7030A0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Research</a:t>
            </a:r>
            <a:r>
              <a:rPr lang="pl-PL" altLang="pl-PL" sz="2000" dirty="0"/>
              <a:t> </a:t>
            </a:r>
            <a:r>
              <a:rPr lang="pl-PL" altLang="pl-PL" sz="2000" dirty="0" err="1"/>
              <a:t>methodology</a:t>
            </a:r>
            <a:r>
              <a:rPr lang="pl-PL" altLang="pl-PL" sz="2000" dirty="0"/>
              <a:t>                                                        </a:t>
            </a:r>
            <a:r>
              <a:rPr lang="pl-PL" altLang="pl-PL" sz="2000" b="1" dirty="0">
                <a:solidFill>
                  <a:srgbClr val="7030A0"/>
                </a:solidFill>
              </a:rPr>
              <a:t>10 h</a:t>
            </a:r>
            <a:r>
              <a:rPr lang="pl-PL" altLang="pl-PL" sz="2000" dirty="0">
                <a:solidFill>
                  <a:srgbClr val="7030A0"/>
                </a:solidFill>
              </a:rPr>
              <a:t>, </a:t>
            </a:r>
            <a:r>
              <a:rPr lang="pl-PL" altLang="pl-PL" sz="2000" dirty="0"/>
              <a:t>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Research</a:t>
            </a:r>
            <a:r>
              <a:rPr lang="pl-PL" altLang="pl-PL" sz="2000" dirty="0"/>
              <a:t> </a:t>
            </a:r>
            <a:r>
              <a:rPr lang="pl-PL" altLang="pl-PL" sz="2000" dirty="0" err="1"/>
              <a:t>work</a:t>
            </a:r>
            <a:r>
              <a:rPr lang="pl-PL" altLang="pl-PL" sz="2000" dirty="0"/>
              <a:t> </a:t>
            </a:r>
            <a:r>
              <a:rPr lang="pl-PL" altLang="pl-PL" sz="2000" dirty="0" err="1"/>
              <a:t>at</a:t>
            </a:r>
            <a:r>
              <a:rPr lang="pl-PL" altLang="pl-PL" sz="2000" dirty="0"/>
              <a:t> the </a:t>
            </a:r>
            <a:r>
              <a:rPr lang="pl-PL" altLang="pl-PL" sz="2000" dirty="0" err="1"/>
              <a:t>university</a:t>
            </a:r>
            <a:r>
              <a:rPr lang="pl-PL" altLang="pl-PL" sz="2000" dirty="0"/>
              <a:t>                        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 algn="just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Total 190 h, 15 ECTS</a:t>
            </a:r>
          </a:p>
          <a:p>
            <a:pPr>
              <a:buFontTx/>
              <a:buNone/>
            </a:pPr>
            <a:endParaRPr lang="pl-PL" alt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1F86759-E7BC-05EA-6158-7BAD1F94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30296"/>
            <a:ext cx="3595752" cy="11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31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Symbol zastępczy zawartości 4">
            <a:extLst>
              <a:ext uri="{FF2B5EF4-FFF2-40B4-BE49-F238E27FC236}">
                <a16:creationId xmlns:a16="http://schemas.microsoft.com/office/drawing/2014/main" id="{1F29692B-3D6D-42A5-3179-080724391D98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5" t="31961" r="24887" b="12354"/>
          <a:stretch>
            <a:fillRect/>
          </a:stretch>
        </p:blipFill>
        <p:spPr>
          <a:xfrm>
            <a:off x="2667793" y="663889"/>
            <a:ext cx="8686007" cy="5395912"/>
          </a:xfrm>
        </p:spPr>
      </p:pic>
      <p:sp>
        <p:nvSpPr>
          <p:cNvPr id="5122" name="Title 1">
            <a:extLst>
              <a:ext uri="{FF2B5EF4-FFF2-40B4-BE49-F238E27FC236}">
                <a16:creationId xmlns:a16="http://schemas.microsoft.com/office/drawing/2014/main" id="{174528F7-CEB5-1432-F1BB-F171190BF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941" y="365125"/>
            <a:ext cx="10855859" cy="1325563"/>
          </a:xfrm>
        </p:spPr>
        <p:txBody>
          <a:bodyPr/>
          <a:lstStyle/>
          <a:p>
            <a:r>
              <a:rPr lang="pl-PL" altLang="pl-PL" b="1" dirty="0">
                <a:solidFill>
                  <a:srgbClr val="7030A0"/>
                </a:solidFill>
                <a:latin typeface="+mn-lt"/>
              </a:rPr>
              <a:t>The City</a:t>
            </a:r>
            <a:endParaRPr lang="en-US" altLang="pl-PL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123" name="Obraz 3">
            <a:extLst>
              <a:ext uri="{FF2B5EF4-FFF2-40B4-BE49-F238E27FC236}">
                <a16:creationId xmlns:a16="http://schemas.microsoft.com/office/drawing/2014/main" id="{10580E21-7330-4233-9196-7082BF0E5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7337"/>
            <a:ext cx="120967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7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ytuł 1">
            <a:extLst>
              <a:ext uri="{FF2B5EF4-FFF2-40B4-BE49-F238E27FC236}">
                <a16:creationId xmlns:a16="http://schemas.microsoft.com/office/drawing/2014/main" id="{0ABCB0CD-6833-423B-ACD9-C20C36C13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809" y="2587096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pl-PL" altLang="pl-PL" sz="4800" b="1">
                <a:solidFill>
                  <a:srgbClr val="FFFFFF"/>
                </a:solidFill>
              </a:rPr>
              <a:t>TEACHING MODULE</a:t>
            </a:r>
            <a:endParaRPr lang="pl-PL" altLang="pl-PL" sz="4800" dirty="0">
              <a:solidFill>
                <a:schemeClr val="bg1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id="{ACD2F402-6C27-4B3F-9B8A-815D6AA5FA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30719" y="641615"/>
            <a:ext cx="7289799" cy="5116090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endParaRPr lang="pl-PL" altLang="pl-PL" sz="2000" b="1" dirty="0">
              <a:solidFill>
                <a:srgbClr val="6A2AA8"/>
              </a:solidFill>
            </a:endParaRPr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OBLIGATORY:</a:t>
            </a:r>
          </a:p>
          <a:p>
            <a:pPr>
              <a:buFontTx/>
              <a:buNone/>
            </a:pPr>
            <a:endParaRPr lang="pl-PL" altLang="pl-PL" sz="2000" b="1" dirty="0">
              <a:solidFill>
                <a:srgbClr val="6A2AA8"/>
              </a:solidFill>
            </a:endParaRPr>
          </a:p>
          <a:p>
            <a:pPr>
              <a:buFontTx/>
              <a:buChar char="-"/>
            </a:pPr>
            <a:r>
              <a:rPr lang="pl-PL" altLang="pl-PL" sz="2000" dirty="0" err="1"/>
              <a:t>Teaching</a:t>
            </a:r>
            <a:r>
              <a:rPr lang="pl-PL" altLang="pl-PL" sz="2000" dirty="0"/>
              <a:t> design and </a:t>
            </a:r>
            <a:r>
              <a:rPr lang="pl-PL" altLang="pl-PL" sz="2000" dirty="0" err="1"/>
              <a:t>planning</a:t>
            </a:r>
            <a:r>
              <a:rPr lang="pl-PL" altLang="pl-PL" sz="2000" dirty="0"/>
              <a:t>: EQF and PRK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>
              <a:buFontTx/>
              <a:buChar char="-"/>
            </a:pPr>
            <a:r>
              <a:rPr lang="pl-PL" altLang="pl-PL" sz="2000" dirty="0"/>
              <a:t>Digital media in </a:t>
            </a:r>
            <a:r>
              <a:rPr lang="pl-PL" altLang="pl-PL" sz="2000" dirty="0" err="1"/>
              <a:t>academic</a:t>
            </a:r>
            <a:r>
              <a:rPr lang="pl-PL" altLang="pl-PL" sz="2000" dirty="0"/>
              <a:t> </a:t>
            </a:r>
            <a:r>
              <a:rPr lang="pl-PL" altLang="pl-PL" sz="2000" dirty="0" err="1"/>
              <a:t>education</a:t>
            </a:r>
            <a:r>
              <a:rPr lang="pl-PL" altLang="pl-PL" sz="2000" dirty="0"/>
              <a:t>		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>
              <a:buFontTx/>
              <a:buChar char="-"/>
            </a:pPr>
            <a:r>
              <a:rPr lang="pl-PL" altLang="pl-PL" sz="2000" dirty="0"/>
              <a:t>The role of </a:t>
            </a:r>
            <a:r>
              <a:rPr lang="pl-PL" altLang="pl-PL" sz="2000" dirty="0" err="1"/>
              <a:t>tutoring</a:t>
            </a:r>
            <a:r>
              <a:rPr lang="pl-PL" altLang="pl-PL" sz="2000" dirty="0"/>
              <a:t> in </a:t>
            </a:r>
            <a:r>
              <a:rPr lang="pl-PL" altLang="pl-PL" sz="2000" dirty="0" err="1"/>
              <a:t>teaching</a:t>
            </a:r>
            <a:r>
              <a:rPr lang="pl-PL" altLang="pl-PL" sz="2000" dirty="0"/>
              <a:t> proces      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Working</a:t>
            </a:r>
            <a:r>
              <a:rPr lang="pl-PL" altLang="pl-PL" sz="2000" dirty="0"/>
              <a:t> with </a:t>
            </a:r>
            <a:r>
              <a:rPr lang="pl-PL" altLang="pl-PL" sz="2000" dirty="0" err="1"/>
              <a:t>people</a:t>
            </a:r>
            <a:r>
              <a:rPr lang="pl-PL" altLang="pl-PL" sz="2000" dirty="0"/>
              <a:t> with </a:t>
            </a:r>
            <a:r>
              <a:rPr lang="pl-PL" altLang="pl-PL" sz="2000" dirty="0" err="1"/>
              <a:t>special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needs</a:t>
            </a:r>
            <a:r>
              <a:rPr lang="pl-PL" altLang="pl-PL" sz="2000" dirty="0"/>
              <a:t>    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  <a:endParaRPr lang="pl-PL" altLang="pl-PL" sz="2000" b="1" dirty="0">
              <a:solidFill>
                <a:srgbClr val="6A2AA8"/>
              </a:solidFill>
            </a:endParaRPr>
          </a:p>
          <a:p>
            <a:pPr algn="just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Total 40 h, 4 ECTS</a:t>
            </a:r>
          </a:p>
          <a:p>
            <a:pPr>
              <a:buFontTx/>
              <a:buNone/>
            </a:pPr>
            <a:endParaRPr lang="pl-PL" altLang="pl-PL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5CD09D-2A10-4294-9786-4C4F5EAF8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27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7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ytuł 1">
            <a:extLst>
              <a:ext uri="{FF2B5EF4-FFF2-40B4-BE49-F238E27FC236}">
                <a16:creationId xmlns:a16="http://schemas.microsoft.com/office/drawing/2014/main" id="{0ABCB0CD-6833-423B-ACD9-C20C36C13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2587096"/>
            <a:ext cx="3864634" cy="2743200"/>
          </a:xfrm>
        </p:spPr>
        <p:txBody>
          <a:bodyPr anchor="t">
            <a:normAutofit/>
          </a:bodyPr>
          <a:lstStyle/>
          <a:p>
            <a:pPr algn="ctr"/>
            <a:r>
              <a:rPr lang="pl-PL" altLang="pl-PL" b="1" dirty="0">
                <a:solidFill>
                  <a:srgbClr val="FFFFFF"/>
                </a:solidFill>
              </a:rPr>
              <a:t>COMPETENCES MODULE</a:t>
            </a:r>
            <a:endParaRPr lang="pl-PL" altLang="pl-PL" dirty="0">
              <a:solidFill>
                <a:schemeClr val="bg1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id="{ACD2F402-6C27-4B3F-9B8A-815D6AA5FA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30719" y="641615"/>
            <a:ext cx="7289799" cy="5116090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OBLIGATORY:</a:t>
            </a:r>
          </a:p>
          <a:p>
            <a:pPr>
              <a:buFontTx/>
              <a:buNone/>
            </a:pPr>
            <a:endParaRPr lang="pl-PL" altLang="pl-PL" sz="2000" b="1" dirty="0">
              <a:solidFill>
                <a:srgbClr val="6A2AA8"/>
              </a:solidFill>
            </a:endParaRPr>
          </a:p>
          <a:p>
            <a:pPr>
              <a:buFontTx/>
              <a:buChar char="-"/>
            </a:pPr>
            <a:r>
              <a:rPr lang="pl-PL" altLang="pl-PL" sz="2000" dirty="0"/>
              <a:t>Public </a:t>
            </a:r>
            <a:r>
              <a:rPr lang="pl-PL" altLang="pl-PL" sz="2000" dirty="0" err="1"/>
              <a:t>speaking</a:t>
            </a:r>
            <a:r>
              <a:rPr lang="pl-PL" altLang="pl-PL" sz="2000" dirty="0"/>
              <a:t> with </a:t>
            </a:r>
            <a:r>
              <a:rPr lang="pl-PL" altLang="pl-PL" sz="2000" dirty="0" err="1"/>
              <a:t>voice</a:t>
            </a:r>
            <a:r>
              <a:rPr lang="pl-PL" altLang="pl-PL" sz="2000" dirty="0"/>
              <a:t> </a:t>
            </a:r>
            <a:r>
              <a:rPr lang="pl-PL" altLang="pl-PL" sz="2000" dirty="0" err="1"/>
              <a:t>care</a:t>
            </a:r>
            <a:r>
              <a:rPr lang="pl-PL" altLang="pl-PL" sz="2000" dirty="0"/>
              <a:t>  	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15 h</a:t>
            </a:r>
            <a:r>
              <a:rPr lang="pl-PL" altLang="pl-PL" sz="2000" dirty="0"/>
              <a:t>, 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Assertivness</a:t>
            </a:r>
            <a:r>
              <a:rPr lang="pl-PL" altLang="pl-PL" sz="2000" dirty="0"/>
              <a:t>			            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>
              <a:buFontTx/>
              <a:buChar char="-"/>
            </a:pPr>
            <a:r>
              <a:rPr lang="pl-PL" altLang="pl-PL" sz="2000" dirty="0" err="1"/>
              <a:t>Working</a:t>
            </a:r>
            <a:r>
              <a:rPr lang="pl-PL" altLang="pl-PL" sz="2000" dirty="0"/>
              <a:t> in a </a:t>
            </a:r>
            <a:r>
              <a:rPr lang="pl-PL" altLang="pl-PL" sz="2000" dirty="0" err="1"/>
              <a:t>group</a:t>
            </a:r>
            <a:r>
              <a:rPr lang="pl-PL" altLang="pl-PL" sz="2000" dirty="0"/>
              <a:t> and a </a:t>
            </a:r>
            <a:r>
              <a:rPr lang="pl-PL" altLang="pl-PL" sz="2000" dirty="0" err="1"/>
              <a:t>research</a:t>
            </a:r>
            <a:r>
              <a:rPr lang="pl-PL" altLang="pl-PL" sz="2000" dirty="0"/>
              <a:t> team    </a:t>
            </a:r>
            <a:r>
              <a:rPr lang="pl-PL" altLang="pl-PL" sz="2000" b="1" dirty="0">
                <a:solidFill>
                  <a:srgbClr val="6A2AA8"/>
                </a:solidFill>
              </a:rPr>
              <a:t>10 h</a:t>
            </a:r>
            <a:r>
              <a:rPr lang="pl-PL" altLang="pl-PL" sz="2000" dirty="0"/>
              <a:t>, 1 ECTS</a:t>
            </a:r>
          </a:p>
          <a:p>
            <a:pPr algn="just">
              <a:buFontTx/>
              <a:buNone/>
            </a:pPr>
            <a:endParaRPr lang="pl-PL" altLang="pl-PL" sz="2000" dirty="0"/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Total 35 h, 3 ECTS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5CD09D-2A10-4294-9786-4C4F5EAF8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0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72">
            <a:extLst>
              <a:ext uri="{FF2B5EF4-FFF2-40B4-BE49-F238E27FC236}">
                <a16:creationId xmlns:a16="http://schemas.microsoft.com/office/drawing/2014/main" id="{23A58148-D452-4F6F-A2FE-EED968DE1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386463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29" name="Tytuł 1">
            <a:extLst>
              <a:ext uri="{FF2B5EF4-FFF2-40B4-BE49-F238E27FC236}">
                <a16:creationId xmlns:a16="http://schemas.microsoft.com/office/drawing/2014/main" id="{0ABCB0CD-6833-423B-ACD9-C20C36C13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2587096"/>
            <a:ext cx="3864634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altLang="pl-PL" b="1" dirty="0">
                <a:solidFill>
                  <a:srgbClr val="FFFFFF"/>
                </a:solidFill>
              </a:rPr>
              <a:t>INDIVIDUAL</a:t>
            </a:r>
            <a:r>
              <a:rPr lang="pl-PL" altLang="pl-PL" b="1" dirty="0">
                <a:solidFill>
                  <a:srgbClr val="FFFFFF"/>
                </a:solidFill>
              </a:rPr>
              <a:t> MODULE</a:t>
            </a:r>
            <a:endParaRPr lang="pl-PL" altLang="pl-PL" dirty="0">
              <a:solidFill>
                <a:schemeClr val="bg1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id="{ACD2F402-6C27-4B3F-9B8A-815D6AA5FA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30719" y="641615"/>
            <a:ext cx="7289799" cy="5116090"/>
          </a:xfrm>
        </p:spPr>
        <p:txBody>
          <a:bodyPr anchor="ctr">
            <a:normAutofit/>
          </a:bodyPr>
          <a:lstStyle/>
          <a:p>
            <a:pPr>
              <a:buFontTx/>
              <a:buNone/>
            </a:pPr>
            <a:r>
              <a:rPr lang="pl-PL" altLang="pl-PL" sz="2000" b="1" dirty="0" err="1">
                <a:solidFill>
                  <a:srgbClr val="6A2AA8"/>
                </a:solidFill>
              </a:rPr>
              <a:t>Classes</a:t>
            </a:r>
            <a:r>
              <a:rPr lang="pl-PL" altLang="pl-PL" sz="2000" b="1" dirty="0">
                <a:solidFill>
                  <a:srgbClr val="6A2AA8"/>
                </a:solidFill>
              </a:rPr>
              <a:t> as a part of </a:t>
            </a:r>
            <a:r>
              <a:rPr lang="pl-PL" altLang="pl-PL" sz="2000" b="1" dirty="0" err="1">
                <a:solidFill>
                  <a:srgbClr val="6A2AA8"/>
                </a:solidFill>
              </a:rPr>
              <a:t>an</a:t>
            </a:r>
            <a:r>
              <a:rPr lang="pl-PL" altLang="pl-PL" sz="2000" b="1" dirty="0">
                <a:solidFill>
                  <a:srgbClr val="6A2AA8"/>
                </a:solidFill>
              </a:rPr>
              <a:t> </a:t>
            </a:r>
            <a:r>
              <a:rPr lang="pl-PL" altLang="pl-PL" sz="2000" b="1" dirty="0" err="1">
                <a:solidFill>
                  <a:srgbClr val="6A2AA8"/>
                </a:solidFill>
              </a:rPr>
              <a:t>individual</a:t>
            </a:r>
            <a:r>
              <a:rPr lang="pl-PL" altLang="pl-PL" sz="2000" b="1" dirty="0">
                <a:solidFill>
                  <a:srgbClr val="6A2AA8"/>
                </a:solidFill>
              </a:rPr>
              <a:t> </a:t>
            </a:r>
            <a:r>
              <a:rPr lang="en-US" altLang="pl-PL" sz="2000" b="1" dirty="0">
                <a:solidFill>
                  <a:srgbClr val="6A2AA8"/>
                </a:solidFill>
              </a:rPr>
              <a:t>plan for </a:t>
            </a:r>
            <a:r>
              <a:rPr lang="pl-PL" altLang="pl-PL" sz="2000" b="1" dirty="0">
                <a:solidFill>
                  <a:srgbClr val="6A2AA8"/>
                </a:solidFill>
              </a:rPr>
              <a:t>a </a:t>
            </a:r>
            <a:r>
              <a:rPr lang="pl-PL" altLang="pl-PL" sz="2000" b="1" dirty="0" err="1">
                <a:solidFill>
                  <a:srgbClr val="6A2AA8"/>
                </a:solidFill>
              </a:rPr>
              <a:t>doctoral</a:t>
            </a:r>
            <a:r>
              <a:rPr lang="pl-PL" altLang="pl-PL" sz="2000" b="1" dirty="0">
                <a:solidFill>
                  <a:srgbClr val="6A2AA8"/>
                </a:solidFill>
              </a:rPr>
              <a:t> student</a:t>
            </a:r>
          </a:p>
          <a:p>
            <a:pPr algn="just">
              <a:buFontTx/>
              <a:buNone/>
            </a:pPr>
            <a:r>
              <a:rPr lang="pl-PL" altLang="pl-PL" sz="2000" dirty="0"/>
              <a:t> </a:t>
            </a:r>
            <a:endParaRPr lang="en-US" altLang="pl-PL" sz="2000" dirty="0"/>
          </a:p>
          <a:p>
            <a:pPr algn="just">
              <a:buFontTx/>
              <a:buNone/>
            </a:pPr>
            <a:r>
              <a:rPr lang="pl-PL" sz="1800" dirty="0"/>
              <a:t>    </a:t>
            </a:r>
            <a:r>
              <a:rPr lang="en-US" sz="1800" dirty="0"/>
              <a:t>Classes offered by University</a:t>
            </a:r>
            <a:r>
              <a:rPr lang="pl-PL" sz="1800" dirty="0"/>
              <a:t> of Szczecin,</a:t>
            </a:r>
            <a:r>
              <a:rPr lang="en-US" sz="1800" dirty="0"/>
              <a:t> another higher education institution in Szczecin and in Poland or abroad can be included in an individual module, as well as</a:t>
            </a:r>
            <a:r>
              <a:rPr lang="pl-PL" sz="1800" dirty="0"/>
              <a:t>:</a:t>
            </a:r>
          </a:p>
          <a:p>
            <a:pPr algn="just"/>
            <a:r>
              <a:rPr lang="en-US" sz="1800" dirty="0"/>
              <a:t>summer schools</a:t>
            </a:r>
            <a:r>
              <a:rPr lang="pl-PL" sz="1800" dirty="0"/>
              <a:t>;</a:t>
            </a:r>
          </a:p>
          <a:p>
            <a:pPr algn="just"/>
            <a:r>
              <a:rPr lang="pl-PL" sz="1800" dirty="0"/>
              <a:t>c</a:t>
            </a:r>
            <a:r>
              <a:rPr lang="en-US" sz="1800" dirty="0"/>
              <a:t>amps</a:t>
            </a:r>
            <a:r>
              <a:rPr lang="pl-PL" sz="1800" dirty="0"/>
              <a:t>;</a:t>
            </a:r>
          </a:p>
          <a:p>
            <a:pPr algn="just"/>
            <a:r>
              <a:rPr lang="pl-PL" sz="1800" dirty="0"/>
              <a:t>c</a:t>
            </a:r>
            <a:r>
              <a:rPr lang="en-US" sz="1800" dirty="0" err="1"/>
              <a:t>ourses</a:t>
            </a:r>
            <a:r>
              <a:rPr lang="pl-PL" sz="1800" dirty="0"/>
              <a:t>;</a:t>
            </a:r>
          </a:p>
          <a:p>
            <a:pPr algn="just"/>
            <a:r>
              <a:rPr lang="en-US" sz="1800" dirty="0"/>
              <a:t>trainings, etc. </a:t>
            </a:r>
            <a:endParaRPr lang="pl-PL" sz="1800" dirty="0"/>
          </a:p>
          <a:p>
            <a:pPr>
              <a:buFontTx/>
              <a:buNone/>
            </a:pPr>
            <a:r>
              <a:rPr lang="en-US" sz="1800" dirty="0"/>
              <a:t>The realization of an individual module may be started as early as the 1s</a:t>
            </a:r>
            <a:r>
              <a:rPr lang="pl-PL" sz="1800" dirty="0"/>
              <a:t>t </a:t>
            </a:r>
            <a:r>
              <a:rPr lang="en-US" sz="1800" dirty="0"/>
              <a:t>year of education at the Doctoral School of the University of Szczecin.</a:t>
            </a:r>
            <a:endParaRPr lang="pl-PL" sz="1800" dirty="0"/>
          </a:p>
          <a:p>
            <a:pPr algn="just">
              <a:buFontTx/>
              <a:buNone/>
            </a:pPr>
            <a:endParaRPr lang="pl-PL" altLang="pl-PL" sz="1800" dirty="0">
              <a:solidFill>
                <a:srgbClr val="6A2AA8"/>
              </a:solidFill>
            </a:endParaRPr>
          </a:p>
          <a:p>
            <a:pPr>
              <a:buFontTx/>
              <a:buNone/>
            </a:pPr>
            <a:r>
              <a:rPr lang="pl-PL" altLang="pl-PL" sz="2000" b="1" dirty="0">
                <a:solidFill>
                  <a:srgbClr val="6A2AA8"/>
                </a:solidFill>
              </a:rPr>
              <a:t>Total 80 h, 12 ECTS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5CD09D-2A10-4294-9786-4C4F5EAF8E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21793" y="5326160"/>
            <a:ext cx="3595752" cy="11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64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4" name="Rectangle 13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Tytuł 1">
            <a:extLst>
              <a:ext uri="{FF2B5EF4-FFF2-40B4-BE49-F238E27FC236}">
                <a16:creationId xmlns:a16="http://schemas.microsoft.com/office/drawing/2014/main" id="{CF285369-E73C-48B3-B05E-D11437145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pl-PL" altLang="pl-PL" sz="3400" b="1" dirty="0">
                <a:solidFill>
                  <a:srgbClr val="6A2AA8"/>
                </a:solidFill>
              </a:rPr>
              <a:t>STUDYING </a:t>
            </a:r>
          </a:p>
        </p:txBody>
      </p:sp>
      <p:sp>
        <p:nvSpPr>
          <p:cNvPr id="27655" name="Rectangle 138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56" name="Rectangle 140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650" name="Symbol zastępczy zawartości 2">
            <a:extLst>
              <a:ext uri="{FF2B5EF4-FFF2-40B4-BE49-F238E27FC236}">
                <a16:creationId xmlns:a16="http://schemas.microsoft.com/office/drawing/2014/main" id="{FD1D285E-AB84-43FF-8393-C0834AF791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pl-PL" altLang="pl-PL" sz="2000" dirty="0" err="1"/>
              <a:t>classes</a:t>
            </a:r>
            <a:r>
              <a:rPr lang="pl-PL" altLang="pl-PL" sz="2000" dirty="0"/>
              <a:t> on </a:t>
            </a:r>
            <a:r>
              <a:rPr lang="pl-PL" altLang="pl-PL" sz="2000" dirty="0" err="1"/>
              <a:t>Fridays</a:t>
            </a:r>
            <a:r>
              <a:rPr lang="pl-PL" altLang="pl-PL" sz="2000" dirty="0"/>
              <a:t> </a:t>
            </a:r>
            <a:r>
              <a:rPr lang="pl-PL" altLang="pl-PL" sz="2000" dirty="0" err="1"/>
              <a:t>only</a:t>
            </a:r>
            <a:r>
              <a:rPr lang="pl-PL" altLang="pl-PL" sz="2000" dirty="0"/>
              <a:t>; </a:t>
            </a:r>
          </a:p>
          <a:p>
            <a:r>
              <a:rPr lang="pl-PL" altLang="pl-PL" sz="2000" dirty="0"/>
              <a:t>I,II </a:t>
            </a:r>
            <a:r>
              <a:rPr lang="pl-PL" altLang="pl-PL" sz="2000" dirty="0" err="1"/>
              <a:t>year</a:t>
            </a:r>
            <a:r>
              <a:rPr lang="pl-PL" altLang="pl-PL" sz="2000" dirty="0"/>
              <a:t> – </a:t>
            </a:r>
            <a:r>
              <a:rPr lang="pl-PL" altLang="pl-PL" sz="2000" dirty="0" err="1"/>
              <a:t>obligatory</a:t>
            </a:r>
            <a:r>
              <a:rPr lang="pl-PL" altLang="pl-PL" sz="2000" dirty="0"/>
              <a:t> </a:t>
            </a:r>
            <a:r>
              <a:rPr lang="pl-PL" altLang="pl-PL" sz="2000" dirty="0" err="1"/>
              <a:t>classes</a:t>
            </a:r>
            <a:r>
              <a:rPr lang="pl-PL" altLang="pl-PL" sz="2000" dirty="0"/>
              <a:t>;</a:t>
            </a:r>
          </a:p>
          <a:p>
            <a:r>
              <a:rPr lang="pl-PL" altLang="pl-PL" sz="2000" dirty="0" err="1"/>
              <a:t>optional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classes</a:t>
            </a:r>
            <a:r>
              <a:rPr lang="pl-PL" altLang="pl-PL" sz="2000" dirty="0"/>
              <a:t> in </a:t>
            </a:r>
            <a:r>
              <a:rPr lang="pl-PL" altLang="pl-PL" sz="2000" dirty="0" err="1"/>
              <a:t>individual</a:t>
            </a:r>
            <a:r>
              <a:rPr lang="pl-PL" altLang="pl-PL" sz="2000" dirty="0"/>
              <a:t> module;</a:t>
            </a:r>
          </a:p>
          <a:p>
            <a:r>
              <a:rPr lang="pl-PL" altLang="pl-PL" sz="2000" dirty="0" err="1"/>
              <a:t>individual</a:t>
            </a:r>
            <a:r>
              <a:rPr lang="pl-PL" altLang="pl-PL" sz="2000" dirty="0"/>
              <a:t> </a:t>
            </a:r>
            <a:r>
              <a:rPr lang="pl-PL" altLang="pl-PL" sz="2000" dirty="0" err="1"/>
              <a:t>seminars</a:t>
            </a:r>
            <a:r>
              <a:rPr lang="pl-PL" altLang="pl-PL" sz="2000" dirty="0"/>
              <a:t> </a:t>
            </a:r>
            <a:r>
              <a:rPr lang="pl-PL" altLang="pl-PL" sz="2000" dirty="0" err="1"/>
              <a:t>schedule</a:t>
            </a:r>
            <a:r>
              <a:rPr lang="pl-PL" altLang="pl-PL" sz="2000" dirty="0"/>
              <a:t>;</a:t>
            </a:r>
          </a:p>
          <a:p>
            <a:r>
              <a:rPr lang="pl-PL" altLang="pl-PL" sz="2000" dirty="0"/>
              <a:t>III and IV </a:t>
            </a:r>
            <a:r>
              <a:rPr lang="pl-PL" altLang="pl-PL" sz="2000" dirty="0" err="1"/>
              <a:t>year</a:t>
            </a:r>
            <a:r>
              <a:rPr lang="pl-PL" altLang="pl-PL" sz="2000" dirty="0"/>
              <a:t> – no </a:t>
            </a:r>
            <a:r>
              <a:rPr lang="pl-PL" altLang="pl-PL" sz="2000" dirty="0" err="1"/>
              <a:t>scheduled</a:t>
            </a:r>
            <a:r>
              <a:rPr lang="pl-PL" altLang="pl-PL" sz="2000" dirty="0"/>
              <a:t> </a:t>
            </a:r>
            <a:r>
              <a:rPr lang="pl-PL" altLang="pl-PL" sz="2000" dirty="0" err="1"/>
              <a:t>classes</a:t>
            </a:r>
            <a:r>
              <a:rPr lang="pl-PL" altLang="pl-PL" sz="2000" dirty="0"/>
              <a:t>,</a:t>
            </a:r>
          </a:p>
          <a:p>
            <a:pPr marL="0" indent="0">
              <a:buNone/>
            </a:pPr>
            <a:r>
              <a:rPr lang="pl-PL" altLang="pl-PL" sz="2000" dirty="0"/>
              <a:t>    </a:t>
            </a:r>
            <a:r>
              <a:rPr lang="pl-PL" altLang="pl-PL" sz="2000" dirty="0" err="1"/>
              <a:t>didactic</a:t>
            </a:r>
            <a:r>
              <a:rPr lang="pl-PL" altLang="pl-PL" sz="2000" dirty="0"/>
              <a:t> </a:t>
            </a:r>
            <a:r>
              <a:rPr lang="pl-PL" altLang="pl-PL" sz="2000" dirty="0" err="1"/>
              <a:t>practise</a:t>
            </a:r>
            <a:r>
              <a:rPr lang="pl-PL" altLang="pl-PL" sz="2000" dirty="0"/>
              <a:t>;</a:t>
            </a:r>
          </a:p>
          <a:p>
            <a:pPr marL="0" indent="0">
              <a:buNone/>
            </a:pPr>
            <a:endParaRPr lang="pl-PL" altLang="pl-PL" sz="2000" dirty="0"/>
          </a:p>
          <a:p>
            <a:pPr marL="0" indent="0">
              <a:buNone/>
            </a:pPr>
            <a:endParaRPr lang="pl-PL" altLang="pl-PL" sz="1800" dirty="0"/>
          </a:p>
        </p:txBody>
      </p:sp>
      <p:pic>
        <p:nvPicPr>
          <p:cNvPr id="27652" name="Picture 27651" descr="Obraz zawierający podłoże, krzesło, wewnątrz, biurko&#10;&#10;Opis wygenerowany automatycznie">
            <a:extLst>
              <a:ext uri="{FF2B5EF4-FFF2-40B4-BE49-F238E27FC236}">
                <a16:creationId xmlns:a16="http://schemas.microsoft.com/office/drawing/2014/main" id="{BF337347-6DFA-4295-81F1-6BAE6C25E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6" r="10670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DA14AA4-CE3F-4291-BC36-B2348D9F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7" y="5578924"/>
            <a:ext cx="3708456" cy="109845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3" name="Tytuł 1">
            <a:extLst>
              <a:ext uri="{FF2B5EF4-FFF2-40B4-BE49-F238E27FC236}">
                <a16:creationId xmlns:a16="http://schemas.microsoft.com/office/drawing/2014/main" id="{531A188C-25DF-45A9-BEDD-EE3FE5898B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anchor="b">
            <a:normAutofit fontScale="90000"/>
          </a:bodyPr>
          <a:lstStyle/>
          <a:p>
            <a:r>
              <a:rPr lang="pl-PL" altLang="pl-PL" sz="3000" b="1" dirty="0" err="1">
                <a:solidFill>
                  <a:srgbClr val="6A2AA8"/>
                </a:solidFill>
                <a:latin typeface="+mn-lt"/>
              </a:rPr>
              <a:t>Scholarship</a:t>
            </a:r>
            <a:r>
              <a:rPr lang="pl-PL" altLang="pl-PL" sz="3000" b="1" dirty="0">
                <a:solidFill>
                  <a:srgbClr val="6A2AA8"/>
                </a:solidFill>
                <a:latin typeface="+mn-lt"/>
              </a:rPr>
              <a:t> [art. 209 </a:t>
            </a:r>
            <a:r>
              <a:rPr lang="pl-PL" altLang="pl-PL" sz="3000" b="1" dirty="0" err="1">
                <a:solidFill>
                  <a:srgbClr val="6A2AA8"/>
                </a:solidFill>
                <a:latin typeface="+mn-lt"/>
              </a:rPr>
              <a:t>Act</a:t>
            </a:r>
            <a:r>
              <a:rPr lang="pl-PL" altLang="pl-PL" sz="3000" b="1" dirty="0">
                <a:solidFill>
                  <a:srgbClr val="6A2AA8"/>
                </a:solidFill>
                <a:latin typeface="+mn-lt"/>
              </a:rPr>
              <a:t> 2.0 of </a:t>
            </a:r>
            <a:r>
              <a:rPr lang="pl-PL" altLang="pl-PL" sz="3000" b="1" dirty="0" err="1">
                <a:solidFill>
                  <a:srgbClr val="6A2AA8"/>
                </a:solidFill>
                <a:latin typeface="+mn-lt"/>
              </a:rPr>
              <a:t>Ministry</a:t>
            </a:r>
            <a:r>
              <a:rPr lang="pl-PL" altLang="pl-PL" sz="3000" b="1" dirty="0">
                <a:solidFill>
                  <a:srgbClr val="6A2AA8"/>
                </a:solidFill>
                <a:latin typeface="+mn-lt"/>
              </a:rPr>
              <a:t> of </a:t>
            </a:r>
            <a:r>
              <a:rPr lang="pl-PL" altLang="pl-PL" sz="3000" b="1" dirty="0" err="1">
                <a:solidFill>
                  <a:srgbClr val="6A2AA8"/>
                </a:solidFill>
                <a:latin typeface="+mn-lt"/>
              </a:rPr>
              <a:t>Education</a:t>
            </a:r>
            <a:r>
              <a:rPr lang="pl-PL" altLang="pl-PL" sz="3000" b="1" dirty="0">
                <a:solidFill>
                  <a:srgbClr val="6A2AA8"/>
                </a:solidFill>
                <a:latin typeface="+mn-lt"/>
              </a:rPr>
              <a:t> and Science]</a:t>
            </a:r>
          </a:p>
        </p:txBody>
      </p:sp>
      <p:pic>
        <p:nvPicPr>
          <p:cNvPr id="4098" name="Picture 2" descr="Jakie są stypendia studenckie, kiedy przysługują i jak się o nie ubiegać? |  Bezpłatna Przychodnia Studencka Gdańsk, Sopot , Gdynia StudentMed.pl (nie  daj skusić się na podróbki)">
            <a:extLst>
              <a:ext uri="{FF2B5EF4-FFF2-40B4-BE49-F238E27FC236}">
                <a16:creationId xmlns:a16="http://schemas.microsoft.com/office/drawing/2014/main" id="{B6B1574E-CD88-4D91-A9F6-9ABBA54E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r="-2" b="-2"/>
          <a:stretch/>
        </p:blipFill>
        <p:spPr bwMode="auto">
          <a:xfrm>
            <a:off x="0" y="3048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794" name="Symbol zastępczy zawartości 2">
            <a:extLst>
              <a:ext uri="{FF2B5EF4-FFF2-40B4-BE49-F238E27FC236}">
                <a16:creationId xmlns:a16="http://schemas.microsoft.com/office/drawing/2014/main" id="{1BA86FC2-325C-45ED-AF24-EB10F43C05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55563" y="2557587"/>
            <a:ext cx="4510867" cy="3717317"/>
          </a:xfrm>
        </p:spPr>
        <p:txBody>
          <a:bodyPr anchor="t">
            <a:normAutofit/>
          </a:bodyPr>
          <a:lstStyle/>
          <a:p>
            <a:r>
              <a:rPr lang="pl-PL" altLang="pl-PL" sz="1800" dirty="0" err="1"/>
              <a:t>Everyone</a:t>
            </a:r>
            <a:r>
              <a:rPr lang="pl-PL" altLang="pl-PL" sz="1800" dirty="0"/>
              <a:t> </a:t>
            </a:r>
            <a:r>
              <a:rPr lang="pl-PL" altLang="pl-PL" sz="1800" dirty="0" err="1"/>
              <a:t>gets</a:t>
            </a:r>
            <a:r>
              <a:rPr lang="pl-PL" altLang="pl-PL" sz="1800" dirty="0"/>
              <a:t> </a:t>
            </a:r>
            <a:r>
              <a:rPr lang="pl-PL" altLang="pl-PL" sz="1800" dirty="0" err="1"/>
              <a:t>it</a:t>
            </a:r>
            <a:endParaRPr lang="pl-PL" altLang="pl-PL" sz="1800" dirty="0"/>
          </a:p>
          <a:p>
            <a:r>
              <a:rPr lang="pl-PL" altLang="pl-PL" sz="1800" dirty="0"/>
              <a:t>4 </a:t>
            </a:r>
            <a:r>
              <a:rPr lang="pl-PL" altLang="pl-PL" sz="1800" dirty="0" err="1"/>
              <a:t>years</a:t>
            </a:r>
            <a:r>
              <a:rPr lang="pl-PL" altLang="pl-PL" sz="1800" dirty="0"/>
              <a:t> maximum</a:t>
            </a:r>
          </a:p>
          <a:p>
            <a:r>
              <a:rPr lang="pl-PL" altLang="pl-PL" sz="1800" dirty="0"/>
              <a:t>First 2 years – </a:t>
            </a:r>
            <a:r>
              <a:rPr lang="pl-PL" altLang="pl-PL" sz="1800" b="1" dirty="0">
                <a:solidFill>
                  <a:srgbClr val="6A2AA8"/>
                </a:solidFill>
              </a:rPr>
              <a:t>900 $</a:t>
            </a:r>
          </a:p>
          <a:p>
            <a:r>
              <a:rPr lang="pl-PL" altLang="pl-PL" sz="1800" dirty="0"/>
              <a:t>After midterm evaluation – </a:t>
            </a:r>
            <a:r>
              <a:rPr lang="en-US" altLang="pl-PL" sz="1800" b="1" dirty="0">
                <a:solidFill>
                  <a:srgbClr val="6A2AA8"/>
                </a:solidFill>
              </a:rPr>
              <a:t>1 </a:t>
            </a:r>
            <a:r>
              <a:rPr lang="pl-PL" altLang="pl-PL" sz="1800" b="1" dirty="0">
                <a:solidFill>
                  <a:srgbClr val="6A2AA8"/>
                </a:solidFill>
              </a:rPr>
              <a:t>34</a:t>
            </a:r>
            <a:r>
              <a:rPr lang="en-US" altLang="pl-PL" sz="1800" b="1" dirty="0">
                <a:solidFill>
                  <a:srgbClr val="6A2AA8"/>
                </a:solidFill>
              </a:rPr>
              <a:t>0</a:t>
            </a:r>
            <a:r>
              <a:rPr lang="pl-PL" altLang="pl-PL" sz="1800" b="1" dirty="0">
                <a:solidFill>
                  <a:srgbClr val="6A2AA8"/>
                </a:solidFill>
              </a:rPr>
              <a:t> $</a:t>
            </a:r>
          </a:p>
          <a:p>
            <a:r>
              <a:rPr lang="pl-PL" altLang="pl-PL" sz="1800" dirty="0"/>
              <a:t>Person with disabilites – </a:t>
            </a:r>
            <a:r>
              <a:rPr lang="pl-PL" altLang="pl-PL" sz="1800" dirty="0" err="1"/>
              <a:t>additional</a:t>
            </a:r>
            <a:r>
              <a:rPr lang="pl-PL" altLang="pl-PL" sz="1800" dirty="0"/>
              <a:t> </a:t>
            </a:r>
            <a:r>
              <a:rPr lang="en-US" altLang="pl-PL" sz="1800" b="1" dirty="0">
                <a:solidFill>
                  <a:srgbClr val="6A2AA8"/>
                </a:solidFill>
              </a:rPr>
              <a:t>2</a:t>
            </a:r>
            <a:r>
              <a:rPr lang="pl-PL" altLang="pl-PL" sz="1800" b="1" dirty="0">
                <a:solidFill>
                  <a:srgbClr val="6A2AA8"/>
                </a:solidFill>
              </a:rPr>
              <a:t>7</a:t>
            </a:r>
            <a:r>
              <a:rPr lang="en-US" altLang="pl-PL" sz="1800" b="1" dirty="0">
                <a:solidFill>
                  <a:srgbClr val="6A2AA8"/>
                </a:solidFill>
              </a:rPr>
              <a:t>0 </a:t>
            </a:r>
            <a:r>
              <a:rPr lang="pl-PL" altLang="pl-PL" sz="1800" b="1" dirty="0">
                <a:solidFill>
                  <a:srgbClr val="6A2AA8"/>
                </a:solidFill>
              </a:rPr>
              <a:t>$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E85EA86-C724-47B7-8354-B46A26939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974456" y="5326160"/>
            <a:ext cx="3595752" cy="11051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56A577-DA9D-83D7-7778-A0AAFFBA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5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rgbClr val="7030A0"/>
                </a:solidFill>
                <a:latin typeface="+mn-lt"/>
              </a:rPr>
              <a:t>https://szkoladoktorska.usz.edu.pl/en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B6AFEFF-98C4-E44E-58E6-D5135214D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253" y="884254"/>
            <a:ext cx="9669370" cy="586823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DFFAF75-B6C6-D648-A141-0BD424092BBF}"/>
              </a:ext>
            </a:extLst>
          </p:cNvPr>
          <p:cNvSpPr/>
          <p:nvPr/>
        </p:nvSpPr>
        <p:spPr>
          <a:xfrm rot="19246851">
            <a:off x="1571141" y="662798"/>
            <a:ext cx="480620" cy="4429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7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35C577-F985-B2DB-A54B-6AD0306E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b="1">
                <a:solidFill>
                  <a:srgbClr val="7030A0"/>
                </a:solidFill>
              </a:rPr>
              <a:t>https://szkoladoktorska.usz.edu.pl/en</a:t>
            </a:r>
            <a:endParaRPr lang="pl-PL" dirty="0"/>
          </a:p>
        </p:txBody>
      </p:sp>
      <p:pic>
        <p:nvPicPr>
          <p:cNvPr id="5" name="Symbol zastępczy zawartości 4" descr="Obraz zawierający tekst, zrzut ekranu, ukończenie szkoł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C0E13B-F416-6DDA-4E2A-0E8FC84DD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6" y="1383384"/>
            <a:ext cx="5078547" cy="4139226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2B99B1-CC69-7E9F-F5F5-C6F168882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299" y="4970874"/>
            <a:ext cx="3596952" cy="1103472"/>
          </a:xfrm>
          <a:prstGeom prst="rect">
            <a:avLst/>
          </a:prstGeom>
        </p:spPr>
      </p:pic>
      <p:pic>
        <p:nvPicPr>
          <p:cNvPr id="8" name="Obraz 7" descr="Obraz zawierający tekst, zrzut ekranu, ukończenie szkoł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D701273-BC4D-AEB6-F4AB-CB297B838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894" y="1383384"/>
            <a:ext cx="5712357" cy="33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68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rak opisu.">
            <a:extLst>
              <a:ext uri="{FF2B5EF4-FFF2-40B4-BE49-F238E27FC236}">
                <a16:creationId xmlns:a16="http://schemas.microsoft.com/office/drawing/2014/main" id="{19E37962-0805-4E8C-8D4F-263A22E343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1"/>
          <a:stretch/>
        </p:blipFill>
        <p:spPr bwMode="auto">
          <a:xfrm>
            <a:off x="6278880" y="1857456"/>
            <a:ext cx="4623881" cy="260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8F9C39E-370F-EF4F-9427-84C19297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911" y="635049"/>
            <a:ext cx="7245485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7030A0"/>
                </a:solidFill>
                <a:latin typeface="+mn-lt"/>
              </a:rPr>
              <a:t>Interdisciplinary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Scientific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Circle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of the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Doctoral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School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at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the University of Szczecin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9997C0-8DCE-4E26-9788-DF004D5F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4502584"/>
            <a:ext cx="2984356" cy="22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0135AD-54D8-48D7-B0C6-0804B67CB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9FBFD"/>
              </a:clrFrom>
              <a:clrTo>
                <a:srgbClr val="F9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8"/>
          <a:stretch/>
        </p:blipFill>
        <p:spPr bwMode="auto">
          <a:xfrm>
            <a:off x="2777067" y="4355531"/>
            <a:ext cx="9414933" cy="25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7ACAA11-AA2F-BD42-8ADA-BC68CAEE8037}"/>
              </a:ext>
            </a:extLst>
          </p:cNvPr>
          <p:cNvSpPr txBox="1"/>
          <p:nvPr/>
        </p:nvSpPr>
        <p:spPr>
          <a:xfrm>
            <a:off x="561703" y="2681832"/>
            <a:ext cx="4349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Contact</a:t>
            </a:r>
            <a:r>
              <a:rPr lang="pl-PL" dirty="0"/>
              <a:t> for </a:t>
            </a:r>
            <a:r>
              <a:rPr lang="pl-PL" dirty="0" err="1"/>
              <a:t>international</a:t>
            </a:r>
            <a:r>
              <a:rPr lang="pl-PL" dirty="0"/>
              <a:t> </a:t>
            </a:r>
            <a:r>
              <a:rPr lang="pl-PL" dirty="0" err="1"/>
              <a:t>students</a:t>
            </a:r>
            <a:r>
              <a:rPr lang="pl-PL" dirty="0"/>
              <a:t>:</a:t>
            </a:r>
          </a:p>
          <a:p>
            <a:r>
              <a:rPr lang="pl-PL" b="1" dirty="0"/>
              <a:t>Sebastian Matysik </a:t>
            </a:r>
          </a:p>
          <a:p>
            <a:r>
              <a:rPr lang="pl-PL" b="1" dirty="0"/>
              <a:t>Mateusz Słomiany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06882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BF27BA0-1FD7-B7B3-9AC2-15CB7DEA4020}"/>
              </a:ext>
            </a:extLst>
          </p:cNvPr>
          <p:cNvSpPr txBox="1"/>
          <p:nvPr/>
        </p:nvSpPr>
        <p:spPr>
          <a:xfrm>
            <a:off x="5357446" y="729734"/>
            <a:ext cx="6189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 err="1">
                <a:solidFill>
                  <a:schemeClr val="bg1"/>
                </a:solidFill>
              </a:rPr>
              <a:t>https</a:t>
            </a:r>
            <a:r>
              <a:rPr lang="pl-PL" sz="2800" dirty="0">
                <a:solidFill>
                  <a:schemeClr val="bg1"/>
                </a:solidFill>
              </a:rPr>
              <a:t>://</a:t>
            </a:r>
            <a:r>
              <a:rPr lang="pl-PL" sz="2800" dirty="0" err="1">
                <a:solidFill>
                  <a:schemeClr val="bg1"/>
                </a:solidFill>
              </a:rPr>
              <a:t>phdschool.usz.edu.pl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E49C6-0F75-28BC-5206-38A7B8EC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0369"/>
            <a:ext cx="12192000" cy="5513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597A1B-51B2-D11F-9E91-0957799A734C}"/>
              </a:ext>
            </a:extLst>
          </p:cNvPr>
          <p:cNvSpPr txBox="1"/>
          <p:nvPr/>
        </p:nvSpPr>
        <p:spPr>
          <a:xfrm>
            <a:off x="3167770" y="355276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solidFill>
                  <a:srgbClr val="7030A0"/>
                </a:solidFill>
              </a:rPr>
              <a:t>https://phdschool.usz.edu.pl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40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006F9D-E6A9-F637-3733-AF8F4DBE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dirty="0">
                <a:solidFill>
                  <a:srgbClr val="7030A0"/>
                </a:solidFill>
                <a:latin typeface="+mn-lt"/>
              </a:rPr>
              <a:t>5 </a:t>
            </a:r>
            <a:r>
              <a:rPr lang="pl-PL" sz="3600" b="1" dirty="0" err="1">
                <a:solidFill>
                  <a:srgbClr val="7030A0"/>
                </a:solidFill>
                <a:latin typeface="+mn-lt"/>
              </a:rPr>
              <a:t>editions</a:t>
            </a:r>
            <a:r>
              <a:rPr lang="pl-PL" sz="3600" b="1" dirty="0">
                <a:solidFill>
                  <a:srgbClr val="7030A0"/>
                </a:solidFill>
                <a:latin typeface="+mn-lt"/>
              </a:rPr>
              <a:t> of </a:t>
            </a:r>
            <a:r>
              <a:rPr lang="en-US" sz="3600" b="1" dirty="0">
                <a:solidFill>
                  <a:srgbClr val="7030A0"/>
                </a:solidFill>
                <a:latin typeface="+mn-lt"/>
              </a:rPr>
              <a:t>International Multidisciplinary Conference of Doctoral Students of the University of Szczecin “MKDUS 2.0”</a:t>
            </a:r>
            <a:endParaRPr lang="pl-PL" sz="36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D47C106-4F18-7D13-2E47-01AD2619C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537" y="1763539"/>
            <a:ext cx="4737167" cy="1665461"/>
          </a:xfrm>
        </p:spPr>
      </p:pic>
      <p:pic>
        <p:nvPicPr>
          <p:cNvPr id="7" name="Obraz 6" descr="Obraz zawierający tekst, Czcionka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B3ABFE4-7A3E-5F19-80EB-D12625EC8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1" y="2264674"/>
            <a:ext cx="5956921" cy="3192453"/>
          </a:xfrm>
          <a:prstGeom prst="rect">
            <a:avLst/>
          </a:prstGeom>
        </p:spPr>
      </p:pic>
      <p:pic>
        <p:nvPicPr>
          <p:cNvPr id="9" name="Obraz 8" descr="Obraz zawierający tekst, zrzut ekranu, Czcionka, Mar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FC981D-B813-551E-48F2-132DB82F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3" y="3592872"/>
            <a:ext cx="5456329" cy="30691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E1EDFEE-3143-47C1-D4D6-C590CF686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5" y="5389403"/>
            <a:ext cx="359695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zawartości 2">
            <a:extLst>
              <a:ext uri="{FF2B5EF4-FFF2-40B4-BE49-F238E27FC236}">
                <a16:creationId xmlns:a16="http://schemas.microsoft.com/office/drawing/2014/main" id="{5A33BBC7-C0C4-3FE8-994E-B5B0C2B679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r>
              <a:rPr lang="pl-PL" b="1" dirty="0"/>
              <a:t>Szczecin</a:t>
            </a:r>
            <a:r>
              <a:rPr lang="pl-PL" dirty="0"/>
              <a:t>, the </a:t>
            </a:r>
            <a:r>
              <a:rPr lang="pl-PL" dirty="0" err="1"/>
              <a:t>capital</a:t>
            </a:r>
            <a:r>
              <a:rPr lang="pl-PL" dirty="0"/>
              <a:t> of the West Pomerania region;</a:t>
            </a:r>
          </a:p>
          <a:p>
            <a:r>
              <a:rPr lang="pl-PL" dirty="0"/>
              <a:t>One of the </a:t>
            </a:r>
            <a:r>
              <a:rPr lang="pl-PL" dirty="0" err="1"/>
              <a:t>biggest</a:t>
            </a:r>
            <a:r>
              <a:rPr lang="pl-PL" dirty="0"/>
              <a:t> </a:t>
            </a:r>
            <a:r>
              <a:rPr lang="pl-PL" dirty="0" err="1"/>
              <a:t>cities</a:t>
            </a:r>
            <a:r>
              <a:rPr lang="pl-PL" dirty="0"/>
              <a:t> in Poland;</a:t>
            </a:r>
          </a:p>
          <a:p>
            <a:r>
              <a:rPr lang="pl-PL" dirty="0" err="1"/>
              <a:t>Population</a:t>
            </a:r>
            <a:r>
              <a:rPr lang="pl-PL" dirty="0"/>
              <a:t> of </a:t>
            </a:r>
            <a:r>
              <a:rPr lang="pl-PL" dirty="0" err="1"/>
              <a:t>nearly</a:t>
            </a:r>
            <a:r>
              <a:rPr lang="pl-PL" dirty="0"/>
              <a:t> 400 000 </a:t>
            </a:r>
            <a:r>
              <a:rPr lang="pl-PL" dirty="0" err="1"/>
              <a:t>people</a:t>
            </a:r>
            <a:r>
              <a:rPr lang="pl-PL" dirty="0"/>
              <a:t>;</a:t>
            </a:r>
          </a:p>
          <a:p>
            <a:r>
              <a:rPr lang="pl-PL" dirty="0"/>
              <a:t>Green </a:t>
            </a:r>
            <a:r>
              <a:rPr lang="pl-PL" dirty="0" err="1"/>
              <a:t>city</a:t>
            </a:r>
            <a:r>
              <a:rPr lang="pl-PL" dirty="0"/>
              <a:t> </a:t>
            </a:r>
            <a:r>
              <a:rPr lang="pl-PL" dirty="0" err="1"/>
              <a:t>has</a:t>
            </a:r>
            <a:r>
              <a:rPr lang="pl-PL" dirty="0"/>
              <a:t> a </a:t>
            </a:r>
            <a:r>
              <a:rPr lang="pl-PL" dirty="0" err="1"/>
              <a:t>total</a:t>
            </a:r>
            <a:r>
              <a:rPr lang="pl-PL" dirty="0"/>
              <a:t> of </a:t>
            </a:r>
            <a:r>
              <a:rPr lang="pl-PL" dirty="0" err="1"/>
              <a:t>more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500 </a:t>
            </a:r>
            <a:r>
              <a:rPr lang="pl-PL" dirty="0" err="1"/>
              <a:t>hectares</a:t>
            </a:r>
            <a:r>
              <a:rPr lang="pl-PL" dirty="0"/>
              <a:t> of </a:t>
            </a:r>
            <a:r>
              <a:rPr lang="pl-PL" dirty="0" err="1"/>
              <a:t>urban</a:t>
            </a:r>
            <a:r>
              <a:rPr lang="pl-PL" dirty="0"/>
              <a:t> </a:t>
            </a:r>
            <a:r>
              <a:rPr lang="pl-PL" dirty="0" err="1"/>
              <a:t>green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 </a:t>
            </a:r>
            <a:r>
              <a:rPr lang="pl-PL" dirty="0" err="1"/>
              <a:t>including</a:t>
            </a:r>
            <a:r>
              <a:rPr lang="pl-PL" dirty="0"/>
              <a:t> 15 </a:t>
            </a:r>
            <a:r>
              <a:rPr lang="pl-PL" dirty="0" err="1"/>
              <a:t>parks</a:t>
            </a:r>
            <a:r>
              <a:rPr lang="pl-PL" dirty="0"/>
              <a:t>, 90 </a:t>
            </a:r>
            <a:r>
              <a:rPr lang="pl-PL" dirty="0" err="1"/>
              <a:t>lawns</a:t>
            </a:r>
            <a:r>
              <a:rPr lang="pl-PL" dirty="0"/>
              <a:t>.</a:t>
            </a:r>
            <a:endParaRPr lang="pl-PL" altLang="pl-PL" dirty="0"/>
          </a:p>
        </p:txBody>
      </p:sp>
      <p:pic>
        <p:nvPicPr>
          <p:cNvPr id="4" name="Picture 4" descr="C:\Users\User\Documents\10452875_1486304374919550_3370081003763660164_o.jpg">
            <a:extLst>
              <a:ext uri="{FF2B5EF4-FFF2-40B4-BE49-F238E27FC236}">
                <a16:creationId xmlns:a16="http://schemas.microsoft.com/office/drawing/2014/main" id="{D339A05C-C080-C0C0-9F1E-BF15EA98A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69" y="105103"/>
            <a:ext cx="6015208" cy="312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User\Documents\11895290_1624501017766551_2615142438760706328_o.jpg">
            <a:extLst>
              <a:ext uri="{FF2B5EF4-FFF2-40B4-BE49-F238E27FC236}">
                <a16:creationId xmlns:a16="http://schemas.microsoft.com/office/drawing/2014/main" id="{FC758B62-FB84-101B-FA83-42859783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2" y="105102"/>
            <a:ext cx="5749161" cy="312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8E00869-288D-3F85-71D0-E7771C613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758048" y="5624402"/>
            <a:ext cx="3595752" cy="1105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88AA459-7110-0D05-067A-3A98269C4075}"/>
              </a:ext>
            </a:extLst>
          </p:cNvPr>
          <p:cNvSpPr txBox="1"/>
          <p:nvPr/>
        </p:nvSpPr>
        <p:spPr>
          <a:xfrm>
            <a:off x="3209250" y="2752889"/>
            <a:ext cx="5127228" cy="11057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Join Us – Stay with US</a:t>
            </a:r>
          </a:p>
        </p:txBody>
      </p:sp>
      <p:pic>
        <p:nvPicPr>
          <p:cNvPr id="9" name="Obraz 8" descr="Obraz zawierający tekst, Ludzka twarz, zrzut ekranu, ubrania&#10;&#10;Opis wygenerowany automatycznie">
            <a:extLst>
              <a:ext uri="{FF2B5EF4-FFF2-40B4-BE49-F238E27FC236}">
                <a16:creationId xmlns:a16="http://schemas.microsoft.com/office/drawing/2014/main" id="{8430FF8D-1EBE-8B9C-9FF4-2C0922167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2" y="-1"/>
            <a:ext cx="5783932" cy="2994409"/>
          </a:xfrm>
          <a:prstGeom prst="rect">
            <a:avLst/>
          </a:prstGeom>
        </p:spPr>
      </p:pic>
      <p:pic>
        <p:nvPicPr>
          <p:cNvPr id="7" name="Obraz 6" descr="Obraz zawierający tekst, Ludzka twarz, zrzut ekranu, okulary/szklanki&#10;&#10;Opis wygenerowany automatycznie">
            <a:extLst>
              <a:ext uri="{FF2B5EF4-FFF2-40B4-BE49-F238E27FC236}">
                <a16:creationId xmlns:a16="http://schemas.microsoft.com/office/drawing/2014/main" id="{016F36DF-14D9-2FC4-3932-EE518824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591"/>
            <a:ext cx="5890770" cy="2752889"/>
          </a:xfrm>
          <a:prstGeom prst="rect">
            <a:avLst/>
          </a:prstGeom>
        </p:spPr>
      </p:pic>
      <p:pic>
        <p:nvPicPr>
          <p:cNvPr id="5" name="Obraz 4" descr="Obraz zawierający tekst, Ludzka twarz, człowiek, zrzut ekranu&#10;&#10;Opis wygenerowany automatycznie">
            <a:extLst>
              <a:ext uri="{FF2B5EF4-FFF2-40B4-BE49-F238E27FC236}">
                <a16:creationId xmlns:a16="http://schemas.microsoft.com/office/drawing/2014/main" id="{AE4F9E80-87A9-0F77-5A4A-DC2009D8F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55" y="3858591"/>
            <a:ext cx="6160552" cy="275288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F8636AD-D382-97BA-6D9F-276F7AAEE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" y="0"/>
            <a:ext cx="5686554" cy="29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Szkoła Doktorska – Uniwersytet Szczeciński">
            <a:extLst>
              <a:ext uri="{FF2B5EF4-FFF2-40B4-BE49-F238E27FC236}">
                <a16:creationId xmlns:a16="http://schemas.microsoft.com/office/drawing/2014/main" id="{A7742297-017F-443A-8D96-08BFE36F3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7700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Oval 71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A371E510-CCB0-44EA-AF49-315A17311EB2}"/>
              </a:ext>
            </a:extLst>
          </p:cNvPr>
          <p:cNvSpPr/>
          <p:nvPr/>
        </p:nvSpPr>
        <p:spPr>
          <a:xfrm>
            <a:off x="3111500" y="370601"/>
            <a:ext cx="5914931" cy="5923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817" name="Tytuł 1">
            <a:extLst>
              <a:ext uri="{FF2B5EF4-FFF2-40B4-BE49-F238E27FC236}">
                <a16:creationId xmlns:a16="http://schemas.microsoft.com/office/drawing/2014/main" id="{2C84ACFB-EA4D-4AB6-9F51-ECB2321588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pl-PL" altLang="pl-PL" b="1" dirty="0" err="1">
                <a:solidFill>
                  <a:srgbClr val="6A2AA8"/>
                </a:solidFill>
              </a:rPr>
              <a:t>Thank</a:t>
            </a:r>
            <a:r>
              <a:rPr lang="pl-PL" altLang="pl-PL" b="1" dirty="0">
                <a:solidFill>
                  <a:srgbClr val="6A2AA8"/>
                </a:solidFill>
              </a:rPr>
              <a:t> </a:t>
            </a:r>
            <a:r>
              <a:rPr lang="pl-PL" altLang="pl-PL" b="1" dirty="0" err="1">
                <a:solidFill>
                  <a:srgbClr val="6A2AA8"/>
                </a:solidFill>
              </a:rPr>
              <a:t>you</a:t>
            </a:r>
            <a:r>
              <a:rPr lang="pl-PL" altLang="pl-PL" b="1" dirty="0">
                <a:solidFill>
                  <a:srgbClr val="6A2AA8"/>
                </a:solidFill>
              </a:rPr>
              <a:t> for </a:t>
            </a:r>
            <a:r>
              <a:rPr lang="pl-PL" altLang="pl-PL" b="1" dirty="0" err="1">
                <a:solidFill>
                  <a:srgbClr val="6A2AA8"/>
                </a:solidFill>
              </a:rPr>
              <a:t>your</a:t>
            </a:r>
            <a:r>
              <a:rPr lang="pl-PL" altLang="pl-PL" b="1" dirty="0">
                <a:solidFill>
                  <a:srgbClr val="6A2AA8"/>
                </a:solidFill>
              </a:rPr>
              <a:t> </a:t>
            </a:r>
            <a:r>
              <a:rPr lang="pl-PL" altLang="pl-PL" b="1" dirty="0" err="1">
                <a:solidFill>
                  <a:srgbClr val="6A2AA8"/>
                </a:solidFill>
              </a:rPr>
              <a:t>attention</a:t>
            </a:r>
            <a:endParaRPr lang="pl-PL" altLang="pl-PL" b="1" dirty="0">
              <a:solidFill>
                <a:srgbClr val="6A2AA8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16E1A79-62B1-4641-B8C8-D1A497D1F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1700" dirty="0" err="1"/>
              <a:t>Contact</a:t>
            </a:r>
            <a:r>
              <a:rPr lang="pl-PL" sz="1700" dirty="0"/>
              <a:t>: </a:t>
            </a:r>
          </a:p>
          <a:p>
            <a:pPr>
              <a:defRPr/>
            </a:pPr>
            <a:r>
              <a:rPr lang="pl-PL" sz="1700" dirty="0"/>
              <a:t>al. Mickiewicza 1</a:t>
            </a:r>
            <a:r>
              <a:rPr lang="en-US" sz="1700" dirty="0"/>
              <a:t>8</a:t>
            </a:r>
            <a:br>
              <a:rPr lang="pl-PL" sz="1700" dirty="0"/>
            </a:br>
            <a:r>
              <a:rPr lang="pl-PL" sz="1700" dirty="0"/>
              <a:t>70-383 Szczecin</a:t>
            </a:r>
          </a:p>
          <a:p>
            <a:pPr>
              <a:defRPr/>
            </a:pPr>
            <a:r>
              <a:rPr lang="pl-PL" sz="1700" dirty="0"/>
              <a:t> tel. 91 444 2</a:t>
            </a:r>
            <a:r>
              <a:rPr lang="en-US" sz="1700" dirty="0"/>
              <a:t>4</a:t>
            </a:r>
            <a:r>
              <a:rPr lang="pl-PL" sz="1700" dirty="0"/>
              <a:t> </a:t>
            </a:r>
            <a:r>
              <a:rPr lang="en-US" sz="1700" dirty="0"/>
              <a:t>77</a:t>
            </a:r>
            <a:endParaRPr lang="pl-PL" sz="1700" dirty="0"/>
          </a:p>
          <a:p>
            <a:pPr>
              <a:defRPr/>
            </a:pPr>
            <a:r>
              <a:rPr lang="pl-PL" sz="1700" b="1" dirty="0">
                <a:solidFill>
                  <a:srgbClr val="7030A0"/>
                </a:solidFill>
              </a:rPr>
              <a:t>doctoral.school@usz.edu.pl</a:t>
            </a:r>
          </a:p>
        </p:txBody>
      </p:sp>
      <p:sp>
        <p:nvSpPr>
          <p:cNvPr id="34822" name="Arc 73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23" name="Oval 75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9829E23-8CBE-4EEE-A957-C54AD4D85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02" y="940408"/>
            <a:ext cx="3708456" cy="1098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E95928-6F5E-B14B-A564-B3258068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71" y="1740612"/>
            <a:ext cx="2523662" cy="5965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2">
            <a:extLst>
              <a:ext uri="{FF2B5EF4-FFF2-40B4-BE49-F238E27FC236}">
                <a16:creationId xmlns:a16="http://schemas.microsoft.com/office/drawing/2014/main" id="{DB8E67B2-BCC6-CC03-C779-B22E94E9A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86400" cy="3346085"/>
          </a:xfr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5122" name="Picture 2" descr="US: „Wielu naszych absolwentów to obecni menadżerowie w lokalnych i  krajowych przedsiębiorstwach” - Szczecin">
            <a:extLst>
              <a:ext uri="{FF2B5EF4-FFF2-40B4-BE49-F238E27FC236}">
                <a16:creationId xmlns:a16="http://schemas.microsoft.com/office/drawing/2014/main" id="{A1B2BA2F-3C64-206D-CAC1-DC2C796A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98" y="3500127"/>
            <a:ext cx="6438902" cy="350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iversity of Szczecin - Wikipedia">
            <a:extLst>
              <a:ext uri="{FF2B5EF4-FFF2-40B4-BE49-F238E27FC236}">
                <a16:creationId xmlns:a16="http://schemas.microsoft.com/office/drawing/2014/main" id="{8128EFE3-E7AB-45C2-0ECF-4E19F862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097" y="0"/>
            <a:ext cx="6438903" cy="335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Uniwersytet Szczeciński otrzyma ponad 10 mln zł na doskonalenie badań">
            <a:extLst>
              <a:ext uri="{FF2B5EF4-FFF2-40B4-BE49-F238E27FC236}">
                <a16:creationId xmlns:a16="http://schemas.microsoft.com/office/drawing/2014/main" id="{40238EAD-1B18-F3FB-3ADA-8B25346DD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128"/>
            <a:ext cx="5505451" cy="350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1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AEC100-BB8E-E318-85C2-C579B129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7030A0"/>
                </a:solidFill>
                <a:latin typeface="+mn-lt"/>
              </a:rPr>
              <a:t>University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7686E5-0DE0-B684-7122-CD237F5C8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pl-PL" dirty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altLang="pl-PL" dirty="0"/>
              <a:t>The University of Szczecin was founded 40 years ago</a:t>
            </a:r>
            <a:r>
              <a:rPr lang="pl-PL" altLang="pl-PL" dirty="0"/>
              <a:t>;</a:t>
            </a:r>
            <a:r>
              <a:rPr lang="en-US" altLang="pl-PL" dirty="0"/>
              <a:t> </a:t>
            </a:r>
            <a:endParaRPr lang="pl-PL" altLang="pl-PL" dirty="0"/>
          </a:p>
          <a:p>
            <a:pPr>
              <a:lnSpc>
                <a:spcPct val="100000"/>
              </a:lnSpc>
            </a:pPr>
            <a:r>
              <a:rPr lang="pl-PL" altLang="pl-PL" dirty="0"/>
              <a:t> The </a:t>
            </a:r>
            <a:r>
              <a:rPr lang="en-US" altLang="pl-PL" dirty="0"/>
              <a:t>largest university in the West Pomerania region</a:t>
            </a:r>
            <a:r>
              <a:rPr lang="pl-PL" altLang="pl-PL" dirty="0"/>
              <a:t>;</a:t>
            </a:r>
          </a:p>
          <a:p>
            <a:pPr>
              <a:lnSpc>
                <a:spcPct val="100000"/>
              </a:lnSpc>
            </a:pPr>
            <a:r>
              <a:rPr lang="pl-PL" dirty="0"/>
              <a:t> N</a:t>
            </a:r>
            <a:r>
              <a:rPr lang="en-GB" dirty="0"/>
              <a:t>early 12 thousand students</a:t>
            </a:r>
            <a:r>
              <a:rPr lang="pl-PL" dirty="0"/>
              <a:t>;</a:t>
            </a:r>
          </a:p>
          <a:p>
            <a:pPr lvl="0">
              <a:lnSpc>
                <a:spcPct val="100000"/>
              </a:lnSpc>
            </a:pPr>
            <a:r>
              <a:rPr lang="pl-PL" dirty="0"/>
              <a:t> A</a:t>
            </a:r>
            <a:r>
              <a:rPr lang="en-GB" dirty="0" err="1"/>
              <a:t>pprox</a:t>
            </a:r>
            <a:r>
              <a:rPr lang="pl-PL" dirty="0" err="1"/>
              <a:t>imately</a:t>
            </a:r>
            <a:r>
              <a:rPr lang="en-GB" dirty="0"/>
              <a:t> 80 fields of study</a:t>
            </a:r>
            <a:r>
              <a:rPr lang="pl-PL" dirty="0"/>
              <a:t>;</a:t>
            </a:r>
          </a:p>
          <a:p>
            <a:pPr lvl="0">
              <a:lnSpc>
                <a:spcPct val="100000"/>
              </a:lnSpc>
            </a:pPr>
            <a:r>
              <a:rPr lang="pl-PL" dirty="0"/>
              <a:t> </a:t>
            </a:r>
            <a:r>
              <a:rPr lang="en-GB" dirty="0"/>
              <a:t>160 student research groups, choir, sports teams, theatre</a:t>
            </a:r>
            <a:r>
              <a:rPr lang="pl-PL" dirty="0"/>
              <a:t>,</a:t>
            </a:r>
            <a:r>
              <a:rPr lang="en-GB" dirty="0"/>
              <a:t> and music groups</a:t>
            </a:r>
            <a:r>
              <a:rPr lang="pl-PL" dirty="0"/>
              <a:t>;</a:t>
            </a:r>
            <a:r>
              <a:rPr lang="en-GB" dirty="0"/>
              <a:t> </a:t>
            </a:r>
            <a:endParaRPr lang="pl-PL" dirty="0"/>
          </a:p>
          <a:p>
            <a:pPr>
              <a:lnSpc>
                <a:spcPct val="100000"/>
              </a:lnSpc>
            </a:pPr>
            <a:r>
              <a:rPr lang="pl-PL" dirty="0"/>
              <a:t> C</a:t>
            </a:r>
            <a:r>
              <a:rPr lang="en-GB" dirty="0" err="1"/>
              <a:t>areer</a:t>
            </a:r>
            <a:r>
              <a:rPr lang="en-GB" dirty="0"/>
              <a:t> planning assistance</a:t>
            </a:r>
            <a:r>
              <a:rPr lang="pl-PL" dirty="0"/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l-PL" altLang="pl-PL" b="1" dirty="0">
              <a:solidFill>
                <a:srgbClr val="002060"/>
              </a:solidFill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User\Downloads\DSC_1714.jpg">
            <a:extLst>
              <a:ext uri="{FF2B5EF4-FFF2-40B4-BE49-F238E27FC236}">
                <a16:creationId xmlns:a16="http://schemas.microsoft.com/office/drawing/2014/main" id="{2BD34408-208F-F488-A3CF-23507156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540" y="12017"/>
            <a:ext cx="3233460" cy="203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4C1FCFE-6FE2-77D5-0D3F-3AF4B35A8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4"/>
          <a:stretch/>
        </p:blipFill>
        <p:spPr>
          <a:xfrm>
            <a:off x="7581116" y="4984516"/>
            <a:ext cx="3595752" cy="11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42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081A60-7B17-95BC-61C7-53EF3BBA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rgbClr val="7030A0"/>
                </a:solidFill>
                <a:latin typeface="+mn-lt"/>
              </a:rPr>
              <a:t>Faculty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of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Economics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, Finance, Management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64AFE5-B115-6FE0-F9EC-CF4C30C4A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747"/>
            <a:ext cx="10515600" cy="345254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pl-PL" dirty="0"/>
              <a:t>We are </a:t>
            </a:r>
            <a:r>
              <a:rPr lang="en-US" altLang="pl-PL" b="1" dirty="0"/>
              <a:t>the oldest Faculty in West </a:t>
            </a:r>
            <a:r>
              <a:rPr lang="en-US" altLang="pl-PL" b="1" dirty="0" err="1"/>
              <a:t>Pomerian</a:t>
            </a:r>
            <a:r>
              <a:rPr lang="en-US" altLang="pl-PL" b="1" dirty="0"/>
              <a:t> Region </a:t>
            </a:r>
            <a:r>
              <a:rPr lang="en-US" altLang="pl-PL" sz="2000" dirty="0"/>
              <a:t> (</a:t>
            </a:r>
            <a:r>
              <a:rPr lang="en-US" altLang="pl-PL" sz="2400" b="1" dirty="0"/>
              <a:t>1946</a:t>
            </a:r>
            <a:r>
              <a:rPr lang="en-US" altLang="pl-PL" sz="2400" dirty="0"/>
              <a:t> </a:t>
            </a:r>
            <a:r>
              <a:rPr lang="mr-IN" altLang="pl-PL" sz="2400" dirty="0">
                <a:ea typeface="Mangal" panose="02040503050203030202" pitchFamily="18" charset="0"/>
              </a:rPr>
              <a:t>–</a:t>
            </a:r>
            <a:r>
              <a:rPr lang="en-US" altLang="pl-PL" sz="2400" dirty="0"/>
              <a:t> Faculty was established)</a:t>
            </a:r>
            <a:r>
              <a:rPr lang="pl-PL" altLang="pl-PL" sz="2400" dirty="0"/>
              <a:t>;</a:t>
            </a:r>
            <a:endParaRPr lang="en-US" altLang="pl-PL" sz="2400" b="1" dirty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altLang="pl-PL" b="1" dirty="0"/>
              <a:t>We are the best ! </a:t>
            </a:r>
            <a:r>
              <a:rPr lang="en-US" altLang="pl-PL" dirty="0"/>
              <a:t>(</a:t>
            </a:r>
            <a:r>
              <a:rPr lang="pl-PL" altLang="pl-PL" sz="2400" dirty="0"/>
              <a:t>It </a:t>
            </a:r>
            <a:r>
              <a:rPr lang="pl-PL" altLang="pl-PL" sz="2400" dirty="0" err="1"/>
              <a:t>is</a:t>
            </a:r>
            <a:r>
              <a:rPr lang="pl-PL" altLang="pl-PL" sz="2400" dirty="0"/>
              <a:t> </a:t>
            </a:r>
            <a:r>
              <a:rPr lang="pl-PL" altLang="pl-PL" sz="2400" dirty="0" err="1"/>
              <a:t>ranked</a:t>
            </a:r>
            <a:r>
              <a:rPr lang="pl-PL" altLang="pl-PL" sz="2400" dirty="0"/>
              <a:t> </a:t>
            </a:r>
            <a:r>
              <a:rPr lang="pl-PL" altLang="pl-PL" sz="2400" b="1" dirty="0"/>
              <a:t>9th</a:t>
            </a:r>
            <a:r>
              <a:rPr lang="pl-PL" altLang="pl-PL" sz="2400" dirty="0"/>
              <a:t> </a:t>
            </a:r>
            <a:r>
              <a:rPr lang="pl-PL" altLang="pl-PL" sz="2400" dirty="0" err="1"/>
              <a:t>among</a:t>
            </a:r>
            <a:r>
              <a:rPr lang="pl-PL" altLang="pl-PL" sz="2400" dirty="0"/>
              <a:t> 92 </a:t>
            </a:r>
            <a:r>
              <a:rPr lang="pl-PL" altLang="pl-PL" sz="2400" dirty="0" err="1"/>
              <a:t>Polish</a:t>
            </a:r>
            <a:r>
              <a:rPr lang="pl-PL" altLang="pl-PL" sz="2400" dirty="0"/>
              <a:t> </a:t>
            </a:r>
            <a:r>
              <a:rPr lang="pl-PL" altLang="pl-PL" sz="2400" dirty="0" err="1"/>
              <a:t>centers</a:t>
            </a:r>
            <a:r>
              <a:rPr lang="pl-PL" altLang="pl-PL" sz="2400" dirty="0"/>
              <a:t> </a:t>
            </a:r>
            <a:r>
              <a:rPr lang="pl-PL" altLang="pl-PL" sz="2400" dirty="0" err="1"/>
              <a:t>educating</a:t>
            </a:r>
            <a:r>
              <a:rPr lang="pl-PL" altLang="pl-PL" sz="2400" dirty="0"/>
              <a:t> in </a:t>
            </a:r>
            <a:r>
              <a:rPr lang="pl-PL" altLang="pl-PL" sz="2400" dirty="0" err="1"/>
              <a:t>economics</a:t>
            </a:r>
            <a:r>
              <a:rPr lang="pl-PL" altLang="pl-PL" sz="2400" dirty="0"/>
              <a:t>);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b="1" dirty="0"/>
              <a:t>We </a:t>
            </a:r>
            <a:r>
              <a:rPr lang="pl-PL" altLang="pl-PL" b="1" dirty="0" err="1"/>
              <a:t>have</a:t>
            </a:r>
            <a:r>
              <a:rPr lang="pl-PL" altLang="pl-PL" b="1" dirty="0"/>
              <a:t> </a:t>
            </a:r>
            <a:r>
              <a:rPr lang="pl-PL" altLang="pl-PL" b="1" dirty="0" err="1"/>
              <a:t>three</a:t>
            </a:r>
            <a:r>
              <a:rPr lang="pl-PL" altLang="pl-PL" b="1" dirty="0"/>
              <a:t> </a:t>
            </a:r>
            <a:r>
              <a:rPr lang="pl-PL" altLang="pl-PL" b="1" dirty="0" err="1"/>
              <a:t>full</a:t>
            </a:r>
            <a:r>
              <a:rPr lang="pl-PL" altLang="pl-PL" b="1" dirty="0"/>
              <a:t> </a:t>
            </a:r>
            <a:r>
              <a:rPr lang="pl-PL" altLang="pl-PL" b="1" dirty="0" err="1"/>
              <a:t>programms</a:t>
            </a:r>
            <a:r>
              <a:rPr lang="pl-PL" altLang="pl-PL" b="1" dirty="0"/>
              <a:t> in English;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l-PL" altLang="pl-PL" b="1" dirty="0"/>
              <a:t>We </a:t>
            </a:r>
            <a:r>
              <a:rPr lang="pl-PL" altLang="pl-PL" b="1" dirty="0" err="1"/>
              <a:t>have</a:t>
            </a:r>
            <a:r>
              <a:rPr lang="pl-PL" altLang="pl-PL" b="1" dirty="0"/>
              <a:t> a  </a:t>
            </a:r>
            <a:r>
              <a:rPr lang="pl-PL" altLang="pl-PL" b="1" dirty="0" err="1"/>
              <a:t>PhD</a:t>
            </a:r>
            <a:r>
              <a:rPr lang="pl-PL" altLang="pl-PL" b="1" dirty="0"/>
              <a:t> </a:t>
            </a:r>
            <a:r>
              <a:rPr lang="pl-PL" altLang="pl-PL" b="1" dirty="0" err="1"/>
              <a:t>programm</a:t>
            </a:r>
            <a:r>
              <a:rPr lang="pl-PL" altLang="pl-PL" b="1" dirty="0"/>
              <a:t> in English.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7004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06AD48-56AA-7ADF-C934-52B0BC37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rgbClr val="7030A0"/>
                </a:solidFill>
                <a:latin typeface="+mn-lt"/>
              </a:rPr>
              <a:t>Offer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 for </a:t>
            </a:r>
            <a:r>
              <a:rPr lang="pl-PL" b="1" dirty="0" err="1">
                <a:solidFill>
                  <a:srgbClr val="7030A0"/>
                </a:solidFill>
                <a:latin typeface="+mn-lt"/>
              </a:rPr>
              <a:t>students</a:t>
            </a:r>
            <a:r>
              <a:rPr lang="pl-PL" b="1" dirty="0">
                <a:solidFill>
                  <a:srgbClr val="7030A0"/>
                </a:solidFill>
                <a:latin typeface="+mn-lt"/>
              </a:rPr>
              <a:t>:</a:t>
            </a:r>
            <a:endParaRPr lang="pl-PL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B28FFB-1A89-36BB-4663-88535557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95" y="1816571"/>
            <a:ext cx="12077205" cy="4351338"/>
          </a:xfrm>
        </p:spPr>
        <p:txBody>
          <a:bodyPr>
            <a:normAutofit/>
          </a:bodyPr>
          <a:lstStyle/>
          <a:p>
            <a:r>
              <a:rPr lang="en-GB" b="1" dirty="0"/>
              <a:t>Economics and IT applications</a:t>
            </a:r>
            <a:r>
              <a:rPr lang="pl-PL" b="1" dirty="0"/>
              <a:t> (</a:t>
            </a:r>
            <a:r>
              <a:rPr lang="en-GB" b="1" dirty="0"/>
              <a:t>Bachelor</a:t>
            </a:r>
            <a:r>
              <a:rPr lang="pl-PL" b="1" dirty="0"/>
              <a:t>) International </a:t>
            </a:r>
            <a:r>
              <a:rPr lang="pl-PL" b="1" dirty="0" err="1"/>
              <a:t>Economics</a:t>
            </a:r>
            <a:r>
              <a:rPr lang="pl-PL" b="1" dirty="0"/>
              <a:t> (Master)</a:t>
            </a:r>
          </a:p>
          <a:p>
            <a:pPr marL="0" indent="0">
              <a:buNone/>
            </a:pPr>
            <a:r>
              <a:rPr lang="en-US" dirty="0"/>
              <a:t>education of professionals, whose responsibilities will include ability to manage, control and monitor activities of company or other organization as well as the identification and selection of appropriate computer tools</a:t>
            </a:r>
            <a:r>
              <a:rPr lang="pl-PL" dirty="0"/>
              <a:t>;</a:t>
            </a:r>
            <a:endParaRPr lang="en-US" dirty="0"/>
          </a:p>
          <a:p>
            <a:r>
              <a:rPr lang="en-GB" b="1" dirty="0"/>
              <a:t>Business  management</a:t>
            </a:r>
            <a:r>
              <a:rPr lang="pl-PL" b="1" dirty="0"/>
              <a:t> (</a:t>
            </a:r>
            <a:r>
              <a:rPr lang="pl-PL" b="1" dirty="0" err="1"/>
              <a:t>Bachelor</a:t>
            </a:r>
            <a:r>
              <a:rPr lang="pl-PL" b="1" dirty="0"/>
              <a:t> and </a:t>
            </a:r>
            <a:r>
              <a:rPr lang="en-GB" b="1" dirty="0"/>
              <a:t>Master</a:t>
            </a:r>
            <a:r>
              <a:rPr lang="pl-PL" b="1" dirty="0"/>
              <a:t>)</a:t>
            </a:r>
          </a:p>
          <a:p>
            <a:pPr marL="0" indent="0">
              <a:buNone/>
            </a:pPr>
            <a:r>
              <a:rPr lang="pl-PL" dirty="0"/>
              <a:t>p</a:t>
            </a:r>
            <a:r>
              <a:rPr lang="en-US" dirty="0" err="1"/>
              <a:t>ractical</a:t>
            </a:r>
            <a:r>
              <a:rPr lang="en-US" dirty="0"/>
              <a:t> knowledge in the field of management sciences and related sciences dealing with the substance, principles and problems concerning the functioning of the entities from the business</a:t>
            </a:r>
            <a:r>
              <a:rPr lang="pl-PL" dirty="0"/>
              <a:t>, </a:t>
            </a:r>
            <a:r>
              <a:rPr lang="en-US" dirty="0"/>
              <a:t>public, social and non-profit sector</a:t>
            </a:r>
            <a:r>
              <a:rPr lang="pl-PL" dirty="0"/>
              <a:t>;</a:t>
            </a:r>
            <a:endParaRPr lang="en-US" dirty="0"/>
          </a:p>
          <a:p>
            <a:r>
              <a:rPr lang="en-GB" b="1" dirty="0"/>
              <a:t>More information at: </a:t>
            </a:r>
            <a:r>
              <a:rPr lang="en-GB" u="sng" dirty="0"/>
              <a:t>http://</a:t>
            </a:r>
            <a:r>
              <a:rPr lang="en-GB" u="sng" dirty="0" err="1"/>
              <a:t>en.foreigners.usz.edu.pl</a:t>
            </a:r>
            <a:r>
              <a:rPr lang="en-GB" u="sng" dirty="0"/>
              <a:t>/</a:t>
            </a:r>
            <a:endParaRPr lang="pl-PL" u="sng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6909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ED5B94-7872-914E-1A41-44B05E79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4911"/>
          </a:xfrm>
        </p:spPr>
        <p:txBody>
          <a:bodyPr/>
          <a:lstStyle/>
          <a:p>
            <a:pPr algn="ctr"/>
            <a:r>
              <a:rPr lang="pl-PL" b="1" dirty="0" err="1">
                <a:solidFill>
                  <a:srgbClr val="7030A0"/>
                </a:solidFill>
                <a:latin typeface="+mn-lt"/>
              </a:rPr>
              <a:t>PhD</a:t>
            </a:r>
            <a:r>
              <a:rPr lang="en-GB" b="1" dirty="0">
                <a:solidFill>
                  <a:srgbClr val="7030A0"/>
                </a:solidFill>
                <a:latin typeface="+mn-lt"/>
              </a:rPr>
              <a:t> opportunities in Doctoral School:</a:t>
            </a:r>
            <a:endParaRPr lang="pl-PL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168003-DB2F-B746-33AB-AB1FE13AC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897"/>
            <a:ext cx="10515600" cy="4867783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GB" sz="5600" b="1" dirty="0"/>
              <a:t>philosophy, </a:t>
            </a:r>
          </a:p>
          <a:p>
            <a:pPr lvl="0"/>
            <a:r>
              <a:rPr lang="en-GB" sz="5600" b="1" dirty="0"/>
              <a:t>history, </a:t>
            </a:r>
            <a:endParaRPr lang="pl-PL" sz="5600" b="1" dirty="0"/>
          </a:p>
          <a:p>
            <a:pPr lvl="0"/>
            <a:r>
              <a:rPr lang="pl-PL" sz="5600" b="1" dirty="0" err="1"/>
              <a:t>linguistics</a:t>
            </a:r>
            <a:r>
              <a:rPr lang="pl-PL" sz="5600" b="1" dirty="0"/>
              <a:t>, </a:t>
            </a:r>
          </a:p>
          <a:p>
            <a:pPr lvl="0"/>
            <a:r>
              <a:rPr lang="pl-PL" sz="5600" b="1" dirty="0" err="1"/>
              <a:t>literary</a:t>
            </a:r>
            <a:r>
              <a:rPr lang="pl-PL" sz="5600" b="1" dirty="0"/>
              <a:t> </a:t>
            </a:r>
            <a:r>
              <a:rPr lang="pl-PL" sz="5600" b="1" dirty="0" err="1"/>
              <a:t>studies</a:t>
            </a:r>
            <a:r>
              <a:rPr lang="pl-PL" sz="5600" b="1" dirty="0"/>
              <a:t>,</a:t>
            </a:r>
            <a:endParaRPr lang="en-GB" sz="5600" b="1" dirty="0"/>
          </a:p>
          <a:p>
            <a:pPr lvl="0"/>
            <a:r>
              <a:rPr lang="en-GB" sz="5600" b="1" dirty="0"/>
              <a:t>pedagogy, </a:t>
            </a:r>
          </a:p>
          <a:p>
            <a:pPr lvl="0"/>
            <a:r>
              <a:rPr lang="en-GB" sz="5600" b="1" dirty="0"/>
              <a:t>political </a:t>
            </a:r>
            <a:r>
              <a:rPr lang="pl-PL" sz="5600" b="1" dirty="0"/>
              <a:t>and </a:t>
            </a:r>
            <a:r>
              <a:rPr lang="pl-PL" sz="5600" b="1" dirty="0" err="1"/>
              <a:t>administrative</a:t>
            </a:r>
            <a:r>
              <a:rPr lang="pl-PL" sz="5600" b="1" dirty="0"/>
              <a:t> </a:t>
            </a:r>
            <a:r>
              <a:rPr lang="en-GB" sz="5600" b="1" dirty="0"/>
              <a:t>sciences, </a:t>
            </a:r>
          </a:p>
          <a:p>
            <a:pPr lvl="0"/>
            <a:r>
              <a:rPr lang="en-GB" sz="5600" b="1" dirty="0"/>
              <a:t>physics, </a:t>
            </a:r>
          </a:p>
          <a:p>
            <a:pPr lvl="0"/>
            <a:r>
              <a:rPr lang="en-GB" sz="5600" b="1" dirty="0"/>
              <a:t>mathematics, </a:t>
            </a:r>
          </a:p>
          <a:p>
            <a:pPr lvl="0"/>
            <a:r>
              <a:rPr lang="pl-PL" sz="5600" b="1" dirty="0"/>
              <a:t>e</a:t>
            </a:r>
            <a:r>
              <a:rPr lang="en-GB" sz="5600" b="1" dirty="0" err="1"/>
              <a:t>conomics</a:t>
            </a:r>
            <a:r>
              <a:rPr lang="pl-PL" sz="5600" b="1" dirty="0"/>
              <a:t> and </a:t>
            </a:r>
            <a:r>
              <a:rPr lang="pl-PL" sz="5600" b="1" dirty="0" err="1"/>
              <a:t>finance</a:t>
            </a:r>
            <a:r>
              <a:rPr lang="pl-PL" sz="5600" b="1" dirty="0"/>
              <a:t>, </a:t>
            </a:r>
            <a:endParaRPr lang="en-GB" sz="5600" b="1" dirty="0"/>
          </a:p>
          <a:p>
            <a:pPr lvl="0"/>
            <a:r>
              <a:rPr lang="pl-PL" sz="5600" b="1" dirty="0" err="1"/>
              <a:t>psychology</a:t>
            </a:r>
            <a:r>
              <a:rPr lang="en-GB" sz="5600" b="1" dirty="0"/>
              <a:t>, </a:t>
            </a:r>
          </a:p>
          <a:p>
            <a:pPr lvl="0"/>
            <a:r>
              <a:rPr lang="pl-PL" sz="5600" b="1" dirty="0"/>
              <a:t>m</a:t>
            </a:r>
            <a:r>
              <a:rPr lang="en-GB" sz="5600" b="1" dirty="0" err="1"/>
              <a:t>anagement</a:t>
            </a:r>
            <a:r>
              <a:rPr lang="pl-PL" sz="5600" b="1" dirty="0"/>
              <a:t> and </a:t>
            </a:r>
            <a:r>
              <a:rPr lang="pl-PL" sz="5600" b="1" dirty="0" err="1"/>
              <a:t>quality</a:t>
            </a:r>
            <a:r>
              <a:rPr lang="pl-PL" sz="5600" b="1" dirty="0"/>
              <a:t> </a:t>
            </a:r>
            <a:r>
              <a:rPr lang="pl-PL" sz="5600" b="1" dirty="0" err="1"/>
              <a:t>sciences</a:t>
            </a:r>
            <a:r>
              <a:rPr lang="en-GB" sz="5600" b="1" dirty="0"/>
              <a:t>, </a:t>
            </a:r>
          </a:p>
          <a:p>
            <a:pPr lvl="0"/>
            <a:r>
              <a:rPr lang="en-GB" sz="5600" b="1" dirty="0"/>
              <a:t>biology, </a:t>
            </a:r>
          </a:p>
          <a:p>
            <a:pPr lvl="0"/>
            <a:r>
              <a:rPr lang="pl-PL" sz="5600" b="1" dirty="0" err="1"/>
              <a:t>legal</a:t>
            </a:r>
            <a:r>
              <a:rPr lang="pl-PL" sz="5600" b="1" dirty="0"/>
              <a:t> </a:t>
            </a:r>
            <a:r>
              <a:rPr lang="pl-PL" sz="5600" b="1" dirty="0" err="1"/>
              <a:t>sciences</a:t>
            </a:r>
            <a:r>
              <a:rPr lang="pl-PL" sz="5600" b="1" dirty="0"/>
              <a:t>,</a:t>
            </a:r>
            <a:endParaRPr lang="en-GB" sz="5600" b="1" dirty="0"/>
          </a:p>
          <a:p>
            <a:pPr lvl="0"/>
            <a:r>
              <a:rPr lang="en-GB" sz="5600" b="1" dirty="0"/>
              <a:t>theology, </a:t>
            </a:r>
          </a:p>
          <a:p>
            <a:pPr lvl="0"/>
            <a:r>
              <a:rPr lang="pl-PL" sz="5600" b="1" dirty="0" err="1"/>
              <a:t>sociological</a:t>
            </a:r>
            <a:r>
              <a:rPr lang="pl-PL" sz="5600" b="1" dirty="0"/>
              <a:t> </a:t>
            </a:r>
            <a:r>
              <a:rPr lang="pl-PL" sz="5600" b="1" dirty="0" err="1"/>
              <a:t>sciences</a:t>
            </a:r>
            <a:r>
              <a:rPr lang="pl-PL" sz="5600" b="1" dirty="0"/>
              <a:t>,</a:t>
            </a:r>
            <a:endParaRPr lang="en-GB" sz="5600" b="1" dirty="0"/>
          </a:p>
          <a:p>
            <a:pPr lvl="0"/>
            <a:r>
              <a:rPr lang="pl-PL" sz="5600" b="1" dirty="0" err="1"/>
              <a:t>physical</a:t>
            </a:r>
            <a:r>
              <a:rPr lang="pl-PL" sz="5600" b="1" dirty="0"/>
              <a:t> </a:t>
            </a:r>
            <a:r>
              <a:rPr lang="pl-PL" sz="5600" b="1" dirty="0" err="1"/>
              <a:t>culture</a:t>
            </a:r>
            <a:r>
              <a:rPr lang="pl-PL" sz="5600" b="1" dirty="0"/>
              <a:t> </a:t>
            </a:r>
            <a:r>
              <a:rPr lang="pl-PL" sz="5600" b="1" dirty="0" err="1"/>
              <a:t>sciences</a:t>
            </a:r>
            <a:r>
              <a:rPr lang="pl-PL" sz="5600" b="1" dirty="0"/>
              <a:t>,</a:t>
            </a:r>
            <a:endParaRPr lang="en-GB" sz="5600" b="1" dirty="0"/>
          </a:p>
          <a:p>
            <a:pPr lvl="0"/>
            <a:r>
              <a:rPr lang="pl-PL" sz="5600" b="1" dirty="0" err="1"/>
              <a:t>earth</a:t>
            </a:r>
            <a:r>
              <a:rPr lang="pl-PL" sz="5600" b="1" dirty="0"/>
              <a:t> and </a:t>
            </a:r>
            <a:r>
              <a:rPr lang="pl-PL" sz="5600" b="1" dirty="0" err="1"/>
              <a:t>environmental</a:t>
            </a:r>
            <a:r>
              <a:rPr lang="pl-PL" sz="5600" b="1" dirty="0"/>
              <a:t> </a:t>
            </a:r>
            <a:r>
              <a:rPr lang="pl-PL" sz="5600" b="1" dirty="0" err="1"/>
              <a:t>sciences</a:t>
            </a:r>
            <a:r>
              <a:rPr lang="pl-PL" sz="5600" b="1" dirty="0"/>
              <a:t>, </a:t>
            </a:r>
            <a:endParaRPr lang="en-GB" sz="5600" b="1" dirty="0"/>
          </a:p>
          <a:p>
            <a:pPr lvl="0"/>
            <a:r>
              <a:rPr lang="pl-PL" sz="5600" b="1" dirty="0" err="1"/>
              <a:t>socio-economic</a:t>
            </a:r>
            <a:r>
              <a:rPr lang="pl-PL" sz="5600" b="1" dirty="0"/>
              <a:t> </a:t>
            </a:r>
            <a:r>
              <a:rPr lang="pl-PL" sz="5600" b="1" dirty="0" err="1"/>
              <a:t>geography</a:t>
            </a:r>
            <a:r>
              <a:rPr lang="pl-PL" sz="5600" b="1" dirty="0"/>
              <a:t> and </a:t>
            </a:r>
            <a:r>
              <a:rPr lang="pl-PL" sz="5600" b="1" dirty="0" err="1"/>
              <a:t>spatial</a:t>
            </a:r>
            <a:r>
              <a:rPr lang="pl-PL" sz="5600" b="1" dirty="0"/>
              <a:t> management. </a:t>
            </a:r>
          </a:p>
          <a:p>
            <a:endParaRPr lang="pl-PL" dirty="0"/>
          </a:p>
        </p:txBody>
      </p:sp>
      <p:pic>
        <p:nvPicPr>
          <p:cNvPr id="4" name="Picture 2" descr="C:\Users\User\Downloads\DSC_1714.jpg">
            <a:extLst>
              <a:ext uri="{FF2B5EF4-FFF2-40B4-BE49-F238E27FC236}">
                <a16:creationId xmlns:a16="http://schemas.microsoft.com/office/drawing/2014/main" id="{0FB64FB4-DF9F-8AE4-0AD8-9D03F470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79" y="1562036"/>
            <a:ext cx="5902330" cy="37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33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9">
            <a:extLst>
              <a:ext uri="{FF2B5EF4-FFF2-40B4-BE49-F238E27FC236}">
                <a16:creationId xmlns:a16="http://schemas.microsoft.com/office/drawing/2014/main" id="{9B50AFB1-CA27-7B4F-8DDA-FA6840A15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4" y="187075"/>
            <a:ext cx="2950314" cy="235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C5E2A7E-08D3-7B4A-8A2C-DF205ED57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582" y="187075"/>
            <a:ext cx="3441948" cy="229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B3857B-35F4-054E-9706-7906A533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4" y="2827847"/>
            <a:ext cx="3344543" cy="2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9A73271-5028-D842-ACAA-3F8E9375A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4" y="2936488"/>
            <a:ext cx="2591917" cy="332000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C2A911A-D9D3-F741-BBFD-717CB781A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858" y="5220588"/>
            <a:ext cx="4760555" cy="1450337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E64EC26-B70D-F744-85EF-8DE559CC2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314" y="187075"/>
            <a:ext cx="2771767" cy="229463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C92A0E-AE4C-1937-D963-1FAC861B71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582" y="2660547"/>
            <a:ext cx="3738141" cy="24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557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Fioletowy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3785</TotalTime>
  <Words>1228</Words>
  <Application>Microsoft Office PowerPoint</Application>
  <PresentationFormat>Panoramiczny</PresentationFormat>
  <Paragraphs>177</Paragraphs>
  <Slides>31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Mangal</vt:lpstr>
      <vt:lpstr>Times New Roman</vt:lpstr>
      <vt:lpstr>Trebuchet MS</vt:lpstr>
      <vt:lpstr>Wingdings</vt:lpstr>
      <vt:lpstr>Motyw pakietu Office</vt:lpstr>
      <vt:lpstr>Doctoral School  the University  of great, countless opportunities</vt:lpstr>
      <vt:lpstr>The City</vt:lpstr>
      <vt:lpstr>Prezentacja programu PowerPoint</vt:lpstr>
      <vt:lpstr>Prezentacja programu PowerPoint</vt:lpstr>
      <vt:lpstr>University </vt:lpstr>
      <vt:lpstr>Faculty of Economics, Finance, Management </vt:lpstr>
      <vt:lpstr>Offer for students:</vt:lpstr>
      <vt:lpstr>PhD opportunities in Doctoral School:</vt:lpstr>
      <vt:lpstr>Prezentacja programu PowerPoint</vt:lpstr>
      <vt:lpstr>Prezentacja programu PowerPoint</vt:lpstr>
      <vt:lpstr>THE MANAGEMENT OF THE DOCTORAL SCHOOL</vt:lpstr>
      <vt:lpstr>THE OFFICE OF THE DOCTORAL SCHOOL</vt:lpstr>
      <vt:lpstr>SCIENTIFIC BOARD OF THE DOCTORAL SCHOOL </vt:lpstr>
      <vt:lpstr>STUDYING </vt:lpstr>
      <vt:lpstr>Curriculum-in-English</vt:lpstr>
      <vt:lpstr>Prezentacja programu PowerPoint</vt:lpstr>
      <vt:lpstr>Studying: </vt:lpstr>
      <vt:lpstr>BASIC MODULE</vt:lpstr>
      <vt:lpstr>RESEARCH MODULE</vt:lpstr>
      <vt:lpstr>TEACHING MODULE</vt:lpstr>
      <vt:lpstr>COMPETENCES MODULE</vt:lpstr>
      <vt:lpstr>INDIVIDUAL MODULE</vt:lpstr>
      <vt:lpstr>STUDYING </vt:lpstr>
      <vt:lpstr>Scholarship [art. 209 Act 2.0 of Ministry of Education and Science]</vt:lpstr>
      <vt:lpstr>https://szkoladoktorska.usz.edu.pl/en</vt:lpstr>
      <vt:lpstr>https://szkoladoktorska.usz.edu.pl/en</vt:lpstr>
      <vt:lpstr>Interdisciplinary Scientific Circle of the Doctoral School at the University of Szczecin</vt:lpstr>
      <vt:lpstr>Prezentacja programu PowerPoint</vt:lpstr>
      <vt:lpstr>5 editions of International Multidisciplinary Conference of Doctoral Students of the University of Szczecin “MKDUS 2.0”</vt:lpstr>
      <vt:lpstr>Prezentacja programu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Doktorska Uniwersytetu Szczecińskiego</dc:title>
  <dc:creator>Rafał Hrynkiewicz</dc:creator>
  <cp:lastModifiedBy>Izabela Sawczuk</cp:lastModifiedBy>
  <cp:revision>138</cp:revision>
  <dcterms:created xsi:type="dcterms:W3CDTF">2020-11-01T13:26:23Z</dcterms:created>
  <dcterms:modified xsi:type="dcterms:W3CDTF">2026-02-18T11:53:47Z</dcterms:modified>
</cp:coreProperties>
</file>